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5197" r:id="rId4"/>
    <p:sldMasterId id="2147485265" r:id="rId5"/>
    <p:sldMasterId id="2147485473" r:id="rId6"/>
    <p:sldMasterId id="2147485497" r:id="rId7"/>
  </p:sldMasterIdLst>
  <p:notesMasterIdLst>
    <p:notesMasterId r:id="rId40"/>
  </p:notesMasterIdLst>
  <p:handoutMasterIdLst>
    <p:handoutMasterId r:id="rId41"/>
  </p:handoutMasterIdLst>
  <p:sldIdLst>
    <p:sldId id="264" r:id="rId8"/>
    <p:sldId id="3566" r:id="rId9"/>
    <p:sldId id="273" r:id="rId10"/>
    <p:sldId id="3618" r:id="rId11"/>
    <p:sldId id="3619" r:id="rId12"/>
    <p:sldId id="3628" r:id="rId13"/>
    <p:sldId id="3609" r:id="rId14"/>
    <p:sldId id="3552" r:id="rId15"/>
    <p:sldId id="3621" r:id="rId16"/>
    <p:sldId id="3622" r:id="rId17"/>
    <p:sldId id="3623" r:id="rId18"/>
    <p:sldId id="3624" r:id="rId19"/>
    <p:sldId id="3625" r:id="rId20"/>
    <p:sldId id="3626" r:id="rId21"/>
    <p:sldId id="3629" r:id="rId22"/>
    <p:sldId id="3637" r:id="rId23"/>
    <p:sldId id="3627" r:id="rId24"/>
    <p:sldId id="3631" r:id="rId25"/>
    <p:sldId id="3632" r:id="rId26"/>
    <p:sldId id="270" r:id="rId27"/>
    <p:sldId id="274" r:id="rId28"/>
    <p:sldId id="3610" r:id="rId29"/>
    <p:sldId id="3635" r:id="rId30"/>
    <p:sldId id="3633" r:id="rId31"/>
    <p:sldId id="3616" r:id="rId32"/>
    <p:sldId id="3506" r:id="rId33"/>
    <p:sldId id="3458" r:id="rId34"/>
    <p:sldId id="3614" r:id="rId35"/>
    <p:sldId id="3634" r:id="rId36"/>
    <p:sldId id="3606" r:id="rId37"/>
    <p:sldId id="3607" r:id="rId38"/>
    <p:sldId id="3603" r:id="rId39"/>
  </p:sldIdLst>
  <p:sldSz cx="9144000" cy="6858000" type="screen4x3"/>
  <p:notesSz cx="6858000" cy="9144000"/>
  <p:defaultTextStyle>
    <a:defPPr>
      <a:defRPr lang="en-US"/>
    </a:defPPr>
    <a:lvl1pPr algn="l" rtl="0" fontAlgn="base">
      <a:spcBef>
        <a:spcPct val="0"/>
      </a:spcBef>
      <a:spcAft>
        <a:spcPct val="0"/>
      </a:spcAft>
      <a:defRPr sz="1600" b="1" kern="1200">
        <a:solidFill>
          <a:schemeClr val="tx1"/>
        </a:solidFill>
        <a:latin typeface="Trebuchet MS" panose="020B0603020202020204" pitchFamily="34" charset="0"/>
        <a:ea typeface="MS PGothic" panose="020B0600070205080204" pitchFamily="34" charset="-128"/>
        <a:cs typeface="Arial" panose="020B0604020202020204" pitchFamily="34" charset="0"/>
      </a:defRPr>
    </a:lvl1pPr>
    <a:lvl2pPr marL="457200" algn="l" rtl="0" fontAlgn="base">
      <a:spcBef>
        <a:spcPct val="0"/>
      </a:spcBef>
      <a:spcAft>
        <a:spcPct val="0"/>
      </a:spcAft>
      <a:defRPr sz="1600" b="1" kern="1200">
        <a:solidFill>
          <a:schemeClr val="tx1"/>
        </a:solidFill>
        <a:latin typeface="Trebuchet MS" panose="020B0603020202020204" pitchFamily="34" charset="0"/>
        <a:ea typeface="MS PGothic" panose="020B0600070205080204" pitchFamily="34" charset="-128"/>
        <a:cs typeface="Arial" panose="020B0604020202020204" pitchFamily="34" charset="0"/>
      </a:defRPr>
    </a:lvl2pPr>
    <a:lvl3pPr marL="914400" algn="l" rtl="0" fontAlgn="base">
      <a:spcBef>
        <a:spcPct val="0"/>
      </a:spcBef>
      <a:spcAft>
        <a:spcPct val="0"/>
      </a:spcAft>
      <a:defRPr sz="1600" b="1" kern="1200">
        <a:solidFill>
          <a:schemeClr val="tx1"/>
        </a:solidFill>
        <a:latin typeface="Trebuchet MS" panose="020B0603020202020204" pitchFamily="34" charset="0"/>
        <a:ea typeface="MS PGothic" panose="020B0600070205080204" pitchFamily="34" charset="-128"/>
        <a:cs typeface="Arial" panose="020B0604020202020204" pitchFamily="34" charset="0"/>
      </a:defRPr>
    </a:lvl3pPr>
    <a:lvl4pPr marL="1371600" algn="l" rtl="0" fontAlgn="base">
      <a:spcBef>
        <a:spcPct val="0"/>
      </a:spcBef>
      <a:spcAft>
        <a:spcPct val="0"/>
      </a:spcAft>
      <a:defRPr sz="1600" b="1" kern="1200">
        <a:solidFill>
          <a:schemeClr val="tx1"/>
        </a:solidFill>
        <a:latin typeface="Trebuchet MS" panose="020B0603020202020204" pitchFamily="34" charset="0"/>
        <a:ea typeface="MS PGothic" panose="020B0600070205080204" pitchFamily="34" charset="-128"/>
        <a:cs typeface="Arial" panose="020B0604020202020204" pitchFamily="34" charset="0"/>
      </a:defRPr>
    </a:lvl4pPr>
    <a:lvl5pPr marL="1828800" algn="l" rtl="0" fontAlgn="base">
      <a:spcBef>
        <a:spcPct val="0"/>
      </a:spcBef>
      <a:spcAft>
        <a:spcPct val="0"/>
      </a:spcAft>
      <a:defRPr sz="1600" b="1" kern="1200">
        <a:solidFill>
          <a:schemeClr val="tx1"/>
        </a:solidFill>
        <a:latin typeface="Trebuchet MS" panose="020B0603020202020204" pitchFamily="34" charset="0"/>
        <a:ea typeface="MS PGothic" panose="020B0600070205080204" pitchFamily="34" charset="-128"/>
        <a:cs typeface="Arial" panose="020B0604020202020204" pitchFamily="34" charset="0"/>
      </a:defRPr>
    </a:lvl5pPr>
    <a:lvl6pPr marL="2286000" algn="l" defTabSz="914400" rtl="0" eaLnBrk="1" latinLnBrk="0" hangingPunct="1">
      <a:defRPr sz="1600" b="1" kern="1200">
        <a:solidFill>
          <a:schemeClr val="tx1"/>
        </a:solidFill>
        <a:latin typeface="Trebuchet MS" panose="020B0603020202020204" pitchFamily="34" charset="0"/>
        <a:ea typeface="MS PGothic" panose="020B0600070205080204" pitchFamily="34" charset="-128"/>
        <a:cs typeface="Arial" panose="020B0604020202020204" pitchFamily="34" charset="0"/>
      </a:defRPr>
    </a:lvl6pPr>
    <a:lvl7pPr marL="2743200" algn="l" defTabSz="914400" rtl="0" eaLnBrk="1" latinLnBrk="0" hangingPunct="1">
      <a:defRPr sz="1600" b="1" kern="1200">
        <a:solidFill>
          <a:schemeClr val="tx1"/>
        </a:solidFill>
        <a:latin typeface="Trebuchet MS" panose="020B0603020202020204" pitchFamily="34" charset="0"/>
        <a:ea typeface="MS PGothic" panose="020B0600070205080204" pitchFamily="34" charset="-128"/>
        <a:cs typeface="Arial" panose="020B0604020202020204" pitchFamily="34" charset="0"/>
      </a:defRPr>
    </a:lvl7pPr>
    <a:lvl8pPr marL="3200400" algn="l" defTabSz="914400" rtl="0" eaLnBrk="1" latinLnBrk="0" hangingPunct="1">
      <a:defRPr sz="1600" b="1" kern="1200">
        <a:solidFill>
          <a:schemeClr val="tx1"/>
        </a:solidFill>
        <a:latin typeface="Trebuchet MS" panose="020B0603020202020204" pitchFamily="34" charset="0"/>
        <a:ea typeface="MS PGothic" panose="020B0600070205080204" pitchFamily="34" charset="-128"/>
        <a:cs typeface="Arial" panose="020B0604020202020204" pitchFamily="34" charset="0"/>
      </a:defRPr>
    </a:lvl8pPr>
    <a:lvl9pPr marL="3657600" algn="l" defTabSz="914400" rtl="0" eaLnBrk="1" latinLnBrk="0" hangingPunct="1">
      <a:defRPr sz="1600" b="1" kern="1200">
        <a:solidFill>
          <a:schemeClr val="tx1"/>
        </a:solidFill>
        <a:latin typeface="Trebuchet MS" panose="020B0603020202020204" pitchFamily="34" charset="0"/>
        <a:ea typeface="MS PGothic" panose="020B0600070205080204" pitchFamily="34" charset="-128"/>
        <a:cs typeface="Arial" panose="020B0604020202020204" pitchFamily="34" charset="0"/>
      </a:defRPr>
    </a:lvl9pPr>
  </p:defaultTextStyle>
  <p:extLst>
    <p:ext uri="{521415D9-36F7-43E2-AB2F-B90AF26B5E84}">
      <p14:sectionLst xmlns:p14="http://schemas.microsoft.com/office/powerpoint/2010/main">
        <p14:section name="Default Section" id="{4151702E-2740-4F41-9FA7-2E0CC3771954}">
          <p14:sldIdLst>
            <p14:sldId id="264"/>
            <p14:sldId id="3566"/>
            <p14:sldId id="273"/>
            <p14:sldId id="3618"/>
            <p14:sldId id="3619"/>
            <p14:sldId id="3628"/>
            <p14:sldId id="3609"/>
            <p14:sldId id="3552"/>
            <p14:sldId id="3621"/>
            <p14:sldId id="3622"/>
            <p14:sldId id="3623"/>
            <p14:sldId id="3624"/>
            <p14:sldId id="3625"/>
            <p14:sldId id="3626"/>
            <p14:sldId id="3629"/>
            <p14:sldId id="3637"/>
            <p14:sldId id="3627"/>
            <p14:sldId id="3631"/>
            <p14:sldId id="3632"/>
            <p14:sldId id="270"/>
            <p14:sldId id="274"/>
            <p14:sldId id="3610"/>
            <p14:sldId id="3635"/>
            <p14:sldId id="3633"/>
            <p14:sldId id="3616"/>
            <p14:sldId id="3506"/>
            <p14:sldId id="3458"/>
            <p14:sldId id="3614"/>
            <p14:sldId id="3634"/>
            <p14:sldId id="3606"/>
            <p14:sldId id="3607"/>
            <p14:sldId id="360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muel Kofi Tetteh Baah" initials="SKTB" lastIdx="1" clrIdx="0">
    <p:extLst>
      <p:ext uri="{19B8F6BF-5375-455C-9EA6-DF929625EA0E}">
        <p15:presenceInfo xmlns:p15="http://schemas.microsoft.com/office/powerpoint/2012/main" userId="S::stettehbaah@worldbank.org::49e67c76-6326-4fd9-85c6-8ed5bf86cd3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DE4"/>
    <a:srgbClr val="C7F1FF"/>
    <a:srgbClr val="002345"/>
    <a:srgbClr val="9EC060"/>
    <a:srgbClr val="FF99FF"/>
    <a:srgbClr val="6736F2"/>
    <a:srgbClr val="9000D0"/>
    <a:srgbClr val="D679FF"/>
    <a:srgbClr val="FF9999"/>
    <a:srgbClr val="0A5C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6" autoAdjust="0"/>
    <p:restoredTop sz="95033" autoAdjust="0"/>
  </p:normalViewPr>
  <p:slideViewPr>
    <p:cSldViewPr snapToGrid="0">
      <p:cViewPr varScale="1">
        <p:scale>
          <a:sx n="78" d="100"/>
          <a:sy n="78" d="100"/>
        </p:scale>
        <p:origin x="1709" y="72"/>
      </p:cViewPr>
      <p:guideLst/>
    </p:cSldViewPr>
  </p:slideViewPr>
  <p:notesTextViewPr>
    <p:cViewPr>
      <p:scale>
        <a:sx n="1" d="1"/>
        <a:sy n="1" d="1"/>
      </p:scale>
      <p:origin x="0" y="0"/>
    </p:cViewPr>
  </p:notesTextViewPr>
  <p:sorterViewPr>
    <p:cViewPr>
      <p:scale>
        <a:sx n="150" d="100"/>
        <a:sy n="150" d="100"/>
      </p:scale>
      <p:origin x="0" y="-141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presProps" Target="presProp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tableStyles" Target="tableStyles.xml"/><Relationship Id="rId20" Type="http://schemas.openxmlformats.org/officeDocument/2006/relationships/slide" Target="slides/slide13.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orgia Cecchinato" userId="9626247c-1516-48d1-9b27-f4258d99df2f" providerId="ADAL" clId="{95100011-A32F-4985-A2EF-260B258993EC}"/>
    <pc:docChg chg="custSel addSld modSld sldOrd modSection">
      <pc:chgData name="Giorgia Cecchinato" userId="9626247c-1516-48d1-9b27-f4258d99df2f" providerId="ADAL" clId="{95100011-A32F-4985-A2EF-260B258993EC}" dt="2024-11-26T16:35:10.006" v="1186" actId="20577"/>
      <pc:docMkLst>
        <pc:docMk/>
      </pc:docMkLst>
      <pc:sldChg chg="modSp mod">
        <pc:chgData name="Giorgia Cecchinato" userId="9626247c-1516-48d1-9b27-f4258d99df2f" providerId="ADAL" clId="{95100011-A32F-4985-A2EF-260B258993EC}" dt="2024-11-25T14:18:11.405" v="10" actId="20577"/>
        <pc:sldMkLst>
          <pc:docMk/>
          <pc:sldMk cId="1508050189" sldId="264"/>
        </pc:sldMkLst>
        <pc:spChg chg="mod">
          <ac:chgData name="Giorgia Cecchinato" userId="9626247c-1516-48d1-9b27-f4258d99df2f" providerId="ADAL" clId="{95100011-A32F-4985-A2EF-260B258993EC}" dt="2024-11-25T14:18:11.405" v="10" actId="20577"/>
          <ac:spMkLst>
            <pc:docMk/>
            <pc:sldMk cId="1508050189" sldId="264"/>
            <ac:spMk id="11" creationId="{EA3172C7-C08C-494A-BC2E-168267D714E1}"/>
          </ac:spMkLst>
        </pc:spChg>
      </pc:sldChg>
      <pc:sldChg chg="modNotesTx">
        <pc:chgData name="Giorgia Cecchinato" userId="9626247c-1516-48d1-9b27-f4258d99df2f" providerId="ADAL" clId="{95100011-A32F-4985-A2EF-260B258993EC}" dt="2024-11-25T14:29:07.819" v="442" actId="20577"/>
        <pc:sldMkLst>
          <pc:docMk/>
          <pc:sldMk cId="3067115751" sldId="270"/>
        </pc:sldMkLst>
      </pc:sldChg>
      <pc:sldChg chg="modNotesTx">
        <pc:chgData name="Giorgia Cecchinato" userId="9626247c-1516-48d1-9b27-f4258d99df2f" providerId="ADAL" clId="{95100011-A32F-4985-A2EF-260B258993EC}" dt="2024-11-25T14:22:26.446" v="285" actId="20577"/>
        <pc:sldMkLst>
          <pc:docMk/>
          <pc:sldMk cId="1214712020" sldId="273"/>
        </pc:sldMkLst>
      </pc:sldChg>
      <pc:sldChg chg="modNotesTx">
        <pc:chgData name="Giorgia Cecchinato" userId="9626247c-1516-48d1-9b27-f4258d99df2f" providerId="ADAL" clId="{95100011-A32F-4985-A2EF-260B258993EC}" dt="2024-11-25T14:29:56.869" v="536" actId="20577"/>
        <pc:sldMkLst>
          <pc:docMk/>
          <pc:sldMk cId="1941272320" sldId="274"/>
        </pc:sldMkLst>
      </pc:sldChg>
      <pc:sldChg chg="modNotesTx">
        <pc:chgData name="Giorgia Cecchinato" userId="9626247c-1516-48d1-9b27-f4258d99df2f" providerId="ADAL" clId="{95100011-A32F-4985-A2EF-260B258993EC}" dt="2024-11-25T16:11:51.785" v="596" actId="5793"/>
        <pc:sldMkLst>
          <pc:docMk/>
          <pc:sldMk cId="2864971365" sldId="3506"/>
        </pc:sldMkLst>
      </pc:sldChg>
      <pc:sldChg chg="modNotesTx">
        <pc:chgData name="Giorgia Cecchinato" userId="9626247c-1516-48d1-9b27-f4258d99df2f" providerId="ADAL" clId="{95100011-A32F-4985-A2EF-260B258993EC}" dt="2024-11-25T14:21:05.025" v="197" actId="5793"/>
        <pc:sldMkLst>
          <pc:docMk/>
          <pc:sldMk cId="2308609946" sldId="3552"/>
        </pc:sldMkLst>
      </pc:sldChg>
      <pc:sldChg chg="modNotesTx">
        <pc:chgData name="Giorgia Cecchinato" userId="9626247c-1516-48d1-9b27-f4258d99df2f" providerId="ADAL" clId="{95100011-A32F-4985-A2EF-260B258993EC}" dt="2024-11-25T14:19:55.303" v="95" actId="20577"/>
        <pc:sldMkLst>
          <pc:docMk/>
          <pc:sldMk cId="2318706971" sldId="3603"/>
        </pc:sldMkLst>
      </pc:sldChg>
      <pc:sldChg chg="modNotesTx">
        <pc:chgData name="Giorgia Cecchinato" userId="9626247c-1516-48d1-9b27-f4258d99df2f" providerId="ADAL" clId="{95100011-A32F-4985-A2EF-260B258993EC}" dt="2024-11-25T14:18:54.140" v="44" actId="20577"/>
        <pc:sldMkLst>
          <pc:docMk/>
          <pc:sldMk cId="75525286" sldId="3606"/>
        </pc:sldMkLst>
      </pc:sldChg>
      <pc:sldChg chg="modNotesTx">
        <pc:chgData name="Giorgia Cecchinato" userId="9626247c-1516-48d1-9b27-f4258d99df2f" providerId="ADAL" clId="{95100011-A32F-4985-A2EF-260B258993EC}" dt="2024-11-25T14:19:42.674" v="77" actId="20577"/>
        <pc:sldMkLst>
          <pc:docMk/>
          <pc:sldMk cId="1550443113" sldId="3607"/>
        </pc:sldMkLst>
      </pc:sldChg>
      <pc:sldChg chg="modNotesTx">
        <pc:chgData name="Giorgia Cecchinato" userId="9626247c-1516-48d1-9b27-f4258d99df2f" providerId="ADAL" clId="{95100011-A32F-4985-A2EF-260B258993EC}" dt="2024-11-25T14:23:17.957" v="350" actId="20577"/>
        <pc:sldMkLst>
          <pc:docMk/>
          <pc:sldMk cId="3045308834" sldId="3609"/>
        </pc:sldMkLst>
      </pc:sldChg>
      <pc:sldChg chg="modSp new mod ord">
        <pc:chgData name="Giorgia Cecchinato" userId="9626247c-1516-48d1-9b27-f4258d99df2f" providerId="ADAL" clId="{95100011-A32F-4985-A2EF-260B258993EC}" dt="2024-11-26T16:35:10.006" v="1186" actId="20577"/>
        <pc:sldMkLst>
          <pc:docMk/>
          <pc:sldMk cId="4219867082" sldId="3617"/>
        </pc:sldMkLst>
        <pc:spChg chg="mod">
          <ac:chgData name="Giorgia Cecchinato" userId="9626247c-1516-48d1-9b27-f4258d99df2f" providerId="ADAL" clId="{95100011-A32F-4985-A2EF-260B258993EC}" dt="2024-11-25T16:50:28.050" v="636" actId="20577"/>
          <ac:spMkLst>
            <pc:docMk/>
            <pc:sldMk cId="4219867082" sldId="3617"/>
            <ac:spMk id="2" creationId="{FFF3DB09-23C4-46F5-EA60-26B90A401E3A}"/>
          </ac:spMkLst>
        </pc:spChg>
        <pc:spChg chg="mod">
          <ac:chgData name="Giorgia Cecchinato" userId="9626247c-1516-48d1-9b27-f4258d99df2f" providerId="ADAL" clId="{95100011-A32F-4985-A2EF-260B258993EC}" dt="2024-11-26T16:35:10.006" v="1186" actId="20577"/>
          <ac:spMkLst>
            <pc:docMk/>
            <pc:sldMk cId="4219867082" sldId="3617"/>
            <ac:spMk id="3" creationId="{1FC961BF-E6F2-B764-27B6-85966234FF70}"/>
          </ac:spMkLst>
        </pc:spChg>
      </pc:sldChg>
    </pc:docChg>
  </pc:docChgLst>
  <pc:docChgLst>
    <pc:chgData name="Samuel Kofi Tetteh Baah" userId="49e67c76-6326-4fd9-85c6-8ed5bf86cd35" providerId="ADAL" clId="{366EFEFF-5FC2-4FAA-A12A-BB581B3C110B}"/>
    <pc:docChg chg="undo custSel addSld modSld sldOrd">
      <pc:chgData name="Samuel Kofi Tetteh Baah" userId="49e67c76-6326-4fd9-85c6-8ed5bf86cd35" providerId="ADAL" clId="{366EFEFF-5FC2-4FAA-A12A-BB581B3C110B}" dt="2024-08-25T15:02:05.077" v="115"/>
      <pc:docMkLst>
        <pc:docMk/>
      </pc:docMkLst>
      <pc:sldChg chg="modSp mod">
        <pc:chgData name="Samuel Kofi Tetteh Baah" userId="49e67c76-6326-4fd9-85c6-8ed5bf86cd35" providerId="ADAL" clId="{366EFEFF-5FC2-4FAA-A12A-BB581B3C110B}" dt="2024-08-24T16:41:08.644" v="20" actId="20577"/>
        <pc:sldMkLst>
          <pc:docMk/>
          <pc:sldMk cId="1508050189" sldId="264"/>
        </pc:sldMkLst>
        <pc:spChg chg="mod">
          <ac:chgData name="Samuel Kofi Tetteh Baah" userId="49e67c76-6326-4fd9-85c6-8ed5bf86cd35" providerId="ADAL" clId="{366EFEFF-5FC2-4FAA-A12A-BB581B3C110B}" dt="2024-08-24T16:41:08.644" v="20" actId="20577"/>
          <ac:spMkLst>
            <pc:docMk/>
            <pc:sldMk cId="1508050189" sldId="264"/>
            <ac:spMk id="11" creationId="{EA3172C7-C08C-494A-BC2E-168267D714E1}"/>
          </ac:spMkLst>
        </pc:spChg>
      </pc:sldChg>
      <pc:sldChg chg="ord">
        <pc:chgData name="Samuel Kofi Tetteh Baah" userId="49e67c76-6326-4fd9-85c6-8ed5bf86cd35" providerId="ADAL" clId="{366EFEFF-5FC2-4FAA-A12A-BB581B3C110B}" dt="2024-08-25T15:02:05.077" v="115"/>
        <pc:sldMkLst>
          <pc:docMk/>
          <pc:sldMk cId="1330723718" sldId="3458"/>
        </pc:sldMkLst>
      </pc:sldChg>
      <pc:sldChg chg="modSp mod">
        <pc:chgData name="Samuel Kofi Tetteh Baah" userId="49e67c76-6326-4fd9-85c6-8ed5bf86cd35" providerId="ADAL" clId="{366EFEFF-5FC2-4FAA-A12A-BB581B3C110B}" dt="2024-08-24T07:03:53.232" v="10" actId="20577"/>
        <pc:sldMkLst>
          <pc:docMk/>
          <pc:sldMk cId="3311671866" sldId="3608"/>
        </pc:sldMkLst>
        <pc:spChg chg="mod">
          <ac:chgData name="Samuel Kofi Tetteh Baah" userId="49e67c76-6326-4fd9-85c6-8ed5bf86cd35" providerId="ADAL" clId="{366EFEFF-5FC2-4FAA-A12A-BB581B3C110B}" dt="2024-08-24T07:03:53.232" v="10" actId="20577"/>
          <ac:spMkLst>
            <pc:docMk/>
            <pc:sldMk cId="3311671866" sldId="3608"/>
            <ac:spMk id="2" creationId="{7EFB188D-A24B-75CB-B5B6-6A19E8509FD2}"/>
          </ac:spMkLst>
        </pc:spChg>
      </pc:sldChg>
      <pc:sldChg chg="modSp add mod">
        <pc:chgData name="Samuel Kofi Tetteh Baah" userId="49e67c76-6326-4fd9-85c6-8ed5bf86cd35" providerId="ADAL" clId="{366EFEFF-5FC2-4FAA-A12A-BB581B3C110B}" dt="2024-08-25T14:06:51.733" v="113" actId="20577"/>
        <pc:sldMkLst>
          <pc:docMk/>
          <pc:sldMk cId="358647959" sldId="3616"/>
        </pc:sldMkLst>
        <pc:spChg chg="mod">
          <ac:chgData name="Samuel Kofi Tetteh Baah" userId="49e67c76-6326-4fd9-85c6-8ed5bf86cd35" providerId="ADAL" clId="{366EFEFF-5FC2-4FAA-A12A-BB581B3C110B}" dt="2024-08-25T14:06:22.257" v="112" actId="20577"/>
          <ac:spMkLst>
            <pc:docMk/>
            <pc:sldMk cId="358647959" sldId="3616"/>
            <ac:spMk id="10" creationId="{A2142170-5528-4485-885A-6EEEDD0EE6EF}"/>
          </ac:spMkLst>
        </pc:spChg>
        <pc:spChg chg="mod">
          <ac:chgData name="Samuel Kofi Tetteh Baah" userId="49e67c76-6326-4fd9-85c6-8ed5bf86cd35" providerId="ADAL" clId="{366EFEFF-5FC2-4FAA-A12A-BB581B3C110B}" dt="2024-08-25T14:06:51.733" v="113" actId="20577"/>
          <ac:spMkLst>
            <pc:docMk/>
            <pc:sldMk cId="358647959" sldId="3616"/>
            <ac:spMk id="12" creationId="{C799CB3A-2EE3-4954-8784-1FD1F10DE4B9}"/>
          </ac:spMkLst>
        </pc:spChg>
      </pc:sldChg>
    </pc:docChg>
  </pc:docChgLst>
  <pc:docChgLst>
    <pc:chgData name="Giorgia Cecchinato" userId="9626247c-1516-48d1-9b27-f4258d99df2f" providerId="ADAL" clId="{293B19D7-437E-491E-A9ED-62327AFE2A70}"/>
    <pc:docChg chg="undo custSel addSld delSld modSld sldOrd modSection">
      <pc:chgData name="Giorgia Cecchinato" userId="9626247c-1516-48d1-9b27-f4258d99df2f" providerId="ADAL" clId="{293B19D7-437E-491E-A9ED-62327AFE2A70}" dt="2024-12-04T19:06:25.019" v="5164" actId="2696"/>
      <pc:docMkLst>
        <pc:docMk/>
      </pc:docMkLst>
      <pc:sldChg chg="addSp delSp modSp mod modNotesTx">
        <pc:chgData name="Giorgia Cecchinato" userId="9626247c-1516-48d1-9b27-f4258d99df2f" providerId="ADAL" clId="{293B19D7-437E-491E-A9ED-62327AFE2A70}" dt="2024-12-03T16:58:29.271" v="233" actId="20577"/>
        <pc:sldMkLst>
          <pc:docMk/>
          <pc:sldMk cId="1508050189" sldId="264"/>
        </pc:sldMkLst>
        <pc:spChg chg="add mod">
          <ac:chgData name="Giorgia Cecchinato" userId="9626247c-1516-48d1-9b27-f4258d99df2f" providerId="ADAL" clId="{293B19D7-437E-491E-A9ED-62327AFE2A70}" dt="2024-12-03T16:57:08.383" v="213" actId="207"/>
          <ac:spMkLst>
            <pc:docMk/>
            <pc:sldMk cId="1508050189" sldId="264"/>
            <ac:spMk id="2" creationId="{4044109E-CB80-61B8-B92F-8CEBB4DFE17A}"/>
          </ac:spMkLst>
        </pc:spChg>
        <pc:spChg chg="mod">
          <ac:chgData name="Giorgia Cecchinato" userId="9626247c-1516-48d1-9b27-f4258d99df2f" providerId="ADAL" clId="{293B19D7-437E-491E-A9ED-62327AFE2A70}" dt="2024-12-03T16:57:55.322" v="225" actId="1076"/>
          <ac:spMkLst>
            <pc:docMk/>
            <pc:sldMk cId="1508050189" sldId="264"/>
            <ac:spMk id="4" creationId="{4A8EC16E-902F-C2C3-392B-EF280CA8355E}"/>
          </ac:spMkLst>
        </pc:spChg>
        <pc:spChg chg="mod">
          <ac:chgData name="Giorgia Cecchinato" userId="9626247c-1516-48d1-9b27-f4258d99df2f" providerId="ADAL" clId="{293B19D7-437E-491E-A9ED-62327AFE2A70}" dt="2024-12-03T16:58:29.271" v="233" actId="20577"/>
          <ac:spMkLst>
            <pc:docMk/>
            <pc:sldMk cId="1508050189" sldId="264"/>
            <ac:spMk id="11" creationId="{EA3172C7-C08C-494A-BC2E-168267D714E1}"/>
          </ac:spMkLst>
        </pc:spChg>
        <pc:spChg chg="del mod">
          <ac:chgData name="Giorgia Cecchinato" userId="9626247c-1516-48d1-9b27-f4258d99df2f" providerId="ADAL" clId="{293B19D7-437E-491E-A9ED-62327AFE2A70}" dt="2024-12-03T16:54:41.347" v="169" actId="478"/>
          <ac:spMkLst>
            <pc:docMk/>
            <pc:sldMk cId="1508050189" sldId="264"/>
            <ac:spMk id="24" creationId="{5944727A-82A9-42FC-9322-F6070950A3AF}"/>
          </ac:spMkLst>
        </pc:spChg>
      </pc:sldChg>
      <pc:sldChg chg="ord">
        <pc:chgData name="Giorgia Cecchinato" userId="9626247c-1516-48d1-9b27-f4258d99df2f" providerId="ADAL" clId="{293B19D7-437E-491E-A9ED-62327AFE2A70}" dt="2024-12-03T18:26:36.341" v="1819"/>
        <pc:sldMkLst>
          <pc:docMk/>
          <pc:sldMk cId="3067115751" sldId="270"/>
        </pc:sldMkLst>
      </pc:sldChg>
      <pc:sldChg chg="modNotesTx">
        <pc:chgData name="Giorgia Cecchinato" userId="9626247c-1516-48d1-9b27-f4258d99df2f" providerId="ADAL" clId="{293B19D7-437E-491E-A9ED-62327AFE2A70}" dt="2024-12-03T17:22:07.554" v="542" actId="20577"/>
        <pc:sldMkLst>
          <pc:docMk/>
          <pc:sldMk cId="1214712020" sldId="273"/>
        </pc:sldMkLst>
      </pc:sldChg>
      <pc:sldChg chg="ord">
        <pc:chgData name="Giorgia Cecchinato" userId="9626247c-1516-48d1-9b27-f4258d99df2f" providerId="ADAL" clId="{293B19D7-437E-491E-A9ED-62327AFE2A70}" dt="2024-12-03T18:26:37.893" v="1821"/>
        <pc:sldMkLst>
          <pc:docMk/>
          <pc:sldMk cId="1941272320" sldId="274"/>
        </pc:sldMkLst>
      </pc:sldChg>
      <pc:sldChg chg="addSp modSp mod ord modNotesTx">
        <pc:chgData name="Giorgia Cecchinato" userId="9626247c-1516-48d1-9b27-f4258d99df2f" providerId="ADAL" clId="{293B19D7-437E-491E-A9ED-62327AFE2A70}" dt="2024-12-04T10:06:48.307" v="2834" actId="1076"/>
        <pc:sldMkLst>
          <pc:docMk/>
          <pc:sldMk cId="2308609946" sldId="3552"/>
        </pc:sldMkLst>
        <pc:spChg chg="mod">
          <ac:chgData name="Giorgia Cecchinato" userId="9626247c-1516-48d1-9b27-f4258d99df2f" providerId="ADAL" clId="{293B19D7-437E-491E-A9ED-62327AFE2A70}" dt="2024-12-04T10:06:48.307" v="2834" actId="1076"/>
          <ac:spMkLst>
            <pc:docMk/>
            <pc:sldMk cId="2308609946" sldId="3552"/>
            <ac:spMk id="2" creationId="{06060A3B-DE08-9041-587C-15C520B72C22}"/>
          </ac:spMkLst>
        </pc:spChg>
        <pc:spChg chg="add mod">
          <ac:chgData name="Giorgia Cecchinato" userId="9626247c-1516-48d1-9b27-f4258d99df2f" providerId="ADAL" clId="{293B19D7-437E-491E-A9ED-62327AFE2A70}" dt="2024-12-04T08:46:59.351" v="2011" actId="113"/>
          <ac:spMkLst>
            <pc:docMk/>
            <pc:sldMk cId="2308609946" sldId="3552"/>
            <ac:spMk id="3" creationId="{F642B434-FDAB-B2D1-1BFD-6DB19A43A053}"/>
          </ac:spMkLst>
        </pc:spChg>
        <pc:spChg chg="mod">
          <ac:chgData name="Giorgia Cecchinato" userId="9626247c-1516-48d1-9b27-f4258d99df2f" providerId="ADAL" clId="{293B19D7-437E-491E-A9ED-62327AFE2A70}" dt="2024-12-04T08:41:19.829" v="1926" actId="113"/>
          <ac:spMkLst>
            <pc:docMk/>
            <pc:sldMk cId="2308609946" sldId="3552"/>
            <ac:spMk id="10" creationId="{A2142170-5528-4485-885A-6EEEDD0EE6EF}"/>
          </ac:spMkLst>
        </pc:spChg>
        <pc:spChg chg="mod">
          <ac:chgData name="Giorgia Cecchinato" userId="9626247c-1516-48d1-9b27-f4258d99df2f" providerId="ADAL" clId="{293B19D7-437E-491E-A9ED-62327AFE2A70}" dt="2024-12-04T10:04:55.575" v="2724" actId="1076"/>
          <ac:spMkLst>
            <pc:docMk/>
            <pc:sldMk cId="2308609946" sldId="3552"/>
            <ac:spMk id="16" creationId="{CC9DF4D4-9D37-E63B-3528-BB77A7AA8439}"/>
          </ac:spMkLst>
        </pc:spChg>
        <pc:spChg chg="mod">
          <ac:chgData name="Giorgia Cecchinato" userId="9626247c-1516-48d1-9b27-f4258d99df2f" providerId="ADAL" clId="{293B19D7-437E-491E-A9ED-62327AFE2A70}" dt="2024-12-04T10:05:07.669" v="2725" actId="1076"/>
          <ac:spMkLst>
            <pc:docMk/>
            <pc:sldMk cId="2308609946" sldId="3552"/>
            <ac:spMk id="22" creationId="{2CC8BBD4-CB4F-E998-90E1-4CBED4D4E462}"/>
          </ac:spMkLst>
        </pc:spChg>
        <pc:spChg chg="mod">
          <ac:chgData name="Giorgia Cecchinato" userId="9626247c-1516-48d1-9b27-f4258d99df2f" providerId="ADAL" clId="{293B19D7-437E-491E-A9ED-62327AFE2A70}" dt="2024-12-04T10:05:07.669" v="2725" actId="1076"/>
          <ac:spMkLst>
            <pc:docMk/>
            <pc:sldMk cId="2308609946" sldId="3552"/>
            <ac:spMk id="23" creationId="{FE54C6FF-FBF8-0125-78FD-EC0D13A10B10}"/>
          </ac:spMkLst>
        </pc:spChg>
        <pc:spChg chg="mod">
          <ac:chgData name="Giorgia Cecchinato" userId="9626247c-1516-48d1-9b27-f4258d99df2f" providerId="ADAL" clId="{293B19D7-437E-491E-A9ED-62327AFE2A70}" dt="2024-12-04T10:05:07.669" v="2725" actId="1076"/>
          <ac:spMkLst>
            <pc:docMk/>
            <pc:sldMk cId="2308609946" sldId="3552"/>
            <ac:spMk id="25" creationId="{53938D0A-696D-7D3C-CCBF-43A8C85295AA}"/>
          </ac:spMkLst>
        </pc:spChg>
        <pc:spChg chg="mod">
          <ac:chgData name="Giorgia Cecchinato" userId="9626247c-1516-48d1-9b27-f4258d99df2f" providerId="ADAL" clId="{293B19D7-437E-491E-A9ED-62327AFE2A70}" dt="2024-12-04T10:05:07.669" v="2725" actId="1076"/>
          <ac:spMkLst>
            <pc:docMk/>
            <pc:sldMk cId="2308609946" sldId="3552"/>
            <ac:spMk id="28" creationId="{CF03A131-AAF5-9DFA-3AD5-82F8A0CABAB4}"/>
          </ac:spMkLst>
        </pc:spChg>
        <pc:spChg chg="mod">
          <ac:chgData name="Giorgia Cecchinato" userId="9626247c-1516-48d1-9b27-f4258d99df2f" providerId="ADAL" clId="{293B19D7-437E-491E-A9ED-62327AFE2A70}" dt="2024-12-04T10:05:07.669" v="2725" actId="1076"/>
          <ac:spMkLst>
            <pc:docMk/>
            <pc:sldMk cId="2308609946" sldId="3552"/>
            <ac:spMk id="70" creationId="{D2C09F96-CDEB-418A-8EB3-3F8D8C8DEC16}"/>
          </ac:spMkLst>
        </pc:spChg>
        <pc:spChg chg="mod">
          <ac:chgData name="Giorgia Cecchinato" userId="9626247c-1516-48d1-9b27-f4258d99df2f" providerId="ADAL" clId="{293B19D7-437E-491E-A9ED-62327AFE2A70}" dt="2024-12-04T10:05:07.669" v="2725" actId="1076"/>
          <ac:spMkLst>
            <pc:docMk/>
            <pc:sldMk cId="2308609946" sldId="3552"/>
            <ac:spMk id="71" creationId="{8E22164F-48FC-4B48-8CBC-2BBE43EAADF0}"/>
          </ac:spMkLst>
        </pc:spChg>
      </pc:sldChg>
      <pc:sldChg chg="modSp mod">
        <pc:chgData name="Giorgia Cecchinato" userId="9626247c-1516-48d1-9b27-f4258d99df2f" providerId="ADAL" clId="{293B19D7-437E-491E-A9ED-62327AFE2A70}" dt="2024-12-03T17:46:17.092" v="645" actId="113"/>
        <pc:sldMkLst>
          <pc:docMk/>
          <pc:sldMk cId="4037644803" sldId="3566"/>
        </pc:sldMkLst>
        <pc:spChg chg="mod">
          <ac:chgData name="Giorgia Cecchinato" userId="9626247c-1516-48d1-9b27-f4258d99df2f" providerId="ADAL" clId="{293B19D7-437E-491E-A9ED-62327AFE2A70}" dt="2024-12-03T17:46:17.092" v="645" actId="113"/>
          <ac:spMkLst>
            <pc:docMk/>
            <pc:sldMk cId="4037644803" sldId="3566"/>
            <ac:spMk id="16" creationId="{CC9DF4D4-9D37-E63B-3528-BB77A7AA8439}"/>
          </ac:spMkLst>
        </pc:spChg>
      </pc:sldChg>
      <pc:sldChg chg="ord modNotesTx">
        <pc:chgData name="Giorgia Cecchinato" userId="9626247c-1516-48d1-9b27-f4258d99df2f" providerId="ADAL" clId="{293B19D7-437E-491E-A9ED-62327AFE2A70}" dt="2024-12-03T17:24:16.578" v="566"/>
        <pc:sldMkLst>
          <pc:docMk/>
          <pc:sldMk cId="2318706971" sldId="3603"/>
        </pc:sldMkLst>
      </pc:sldChg>
      <pc:sldChg chg="ord modNotesTx">
        <pc:chgData name="Giorgia Cecchinato" userId="9626247c-1516-48d1-9b27-f4258d99df2f" providerId="ADAL" clId="{293B19D7-437E-491E-A9ED-62327AFE2A70}" dt="2024-12-03T17:24:16.578" v="566"/>
        <pc:sldMkLst>
          <pc:docMk/>
          <pc:sldMk cId="75525286" sldId="3606"/>
        </pc:sldMkLst>
      </pc:sldChg>
      <pc:sldChg chg="ord modNotesTx">
        <pc:chgData name="Giorgia Cecchinato" userId="9626247c-1516-48d1-9b27-f4258d99df2f" providerId="ADAL" clId="{293B19D7-437E-491E-A9ED-62327AFE2A70}" dt="2024-12-03T17:24:16.578" v="566"/>
        <pc:sldMkLst>
          <pc:docMk/>
          <pc:sldMk cId="1550443113" sldId="3607"/>
        </pc:sldMkLst>
      </pc:sldChg>
      <pc:sldChg chg="del mod modShow">
        <pc:chgData name="Giorgia Cecchinato" userId="9626247c-1516-48d1-9b27-f4258d99df2f" providerId="ADAL" clId="{293B19D7-437E-491E-A9ED-62327AFE2A70}" dt="2024-12-03T18:24:38.840" v="1797" actId="2696"/>
        <pc:sldMkLst>
          <pc:docMk/>
          <pc:sldMk cId="3311671866" sldId="3608"/>
        </pc:sldMkLst>
      </pc:sldChg>
      <pc:sldChg chg="modSp mod ord modNotesTx">
        <pc:chgData name="Giorgia Cecchinato" userId="9626247c-1516-48d1-9b27-f4258d99df2f" providerId="ADAL" clId="{293B19D7-437E-491E-A9ED-62327AFE2A70}" dt="2024-12-04T08:48:08.094" v="2040" actId="20577"/>
        <pc:sldMkLst>
          <pc:docMk/>
          <pc:sldMk cId="3045308834" sldId="3609"/>
        </pc:sldMkLst>
        <pc:spChg chg="mod">
          <ac:chgData name="Giorgia Cecchinato" userId="9626247c-1516-48d1-9b27-f4258d99df2f" providerId="ADAL" clId="{293B19D7-437E-491E-A9ED-62327AFE2A70}" dt="2024-12-04T08:48:08.094" v="2040" actId="20577"/>
          <ac:spMkLst>
            <pc:docMk/>
            <pc:sldMk cId="3045308834" sldId="3609"/>
            <ac:spMk id="6" creationId="{471E346B-8611-B3C3-E6D6-DD9912A5B284}"/>
          </ac:spMkLst>
        </pc:spChg>
      </pc:sldChg>
      <pc:sldChg chg="modSp mod ord">
        <pc:chgData name="Giorgia Cecchinato" userId="9626247c-1516-48d1-9b27-f4258d99df2f" providerId="ADAL" clId="{293B19D7-437E-491E-A9ED-62327AFE2A70}" dt="2024-12-03T18:25:48.255" v="1811" actId="20577"/>
        <pc:sldMkLst>
          <pc:docMk/>
          <pc:sldMk cId="2260674101" sldId="3610"/>
        </pc:sldMkLst>
        <pc:spChg chg="mod">
          <ac:chgData name="Giorgia Cecchinato" userId="9626247c-1516-48d1-9b27-f4258d99df2f" providerId="ADAL" clId="{293B19D7-437E-491E-A9ED-62327AFE2A70}" dt="2024-12-03T18:25:48.255" v="1811" actId="20577"/>
          <ac:spMkLst>
            <pc:docMk/>
            <pc:sldMk cId="2260674101" sldId="3610"/>
            <ac:spMk id="6" creationId="{471E346B-8611-B3C3-E6D6-DD9912A5B284}"/>
          </ac:spMkLst>
        </pc:spChg>
      </pc:sldChg>
      <pc:sldChg chg="del">
        <pc:chgData name="Giorgia Cecchinato" userId="9626247c-1516-48d1-9b27-f4258d99df2f" providerId="ADAL" clId="{293B19D7-437E-491E-A9ED-62327AFE2A70}" dt="2024-12-03T18:26:03.385" v="1812" actId="2696"/>
        <pc:sldMkLst>
          <pc:docMk/>
          <pc:sldMk cId="2138587642" sldId="3611"/>
        </pc:sldMkLst>
      </pc:sldChg>
      <pc:sldChg chg="del">
        <pc:chgData name="Giorgia Cecchinato" userId="9626247c-1516-48d1-9b27-f4258d99df2f" providerId="ADAL" clId="{293B19D7-437E-491E-A9ED-62327AFE2A70}" dt="2024-12-03T18:26:13.221" v="1815" actId="2696"/>
        <pc:sldMkLst>
          <pc:docMk/>
          <pc:sldMk cId="2365533668" sldId="3612"/>
        </pc:sldMkLst>
      </pc:sldChg>
      <pc:sldChg chg="del">
        <pc:chgData name="Giorgia Cecchinato" userId="9626247c-1516-48d1-9b27-f4258d99df2f" providerId="ADAL" clId="{293B19D7-437E-491E-A9ED-62327AFE2A70}" dt="2024-12-03T18:26:20.587" v="1816" actId="2696"/>
        <pc:sldMkLst>
          <pc:docMk/>
          <pc:sldMk cId="609842579" sldId="3613"/>
        </pc:sldMkLst>
      </pc:sldChg>
      <pc:sldChg chg="modSp mod modNotesTx">
        <pc:chgData name="Giorgia Cecchinato" userId="9626247c-1516-48d1-9b27-f4258d99df2f" providerId="ADAL" clId="{293B19D7-437E-491E-A9ED-62327AFE2A70}" dt="2024-12-03T18:55:51.040" v="1833" actId="20577"/>
        <pc:sldMkLst>
          <pc:docMk/>
          <pc:sldMk cId="1901350652" sldId="3614"/>
        </pc:sldMkLst>
        <pc:spChg chg="mod">
          <ac:chgData name="Giorgia Cecchinato" userId="9626247c-1516-48d1-9b27-f4258d99df2f" providerId="ADAL" clId="{293B19D7-437E-491E-A9ED-62327AFE2A70}" dt="2024-12-03T18:55:51.040" v="1833" actId="20577"/>
          <ac:spMkLst>
            <pc:docMk/>
            <pc:sldMk cId="1901350652" sldId="3614"/>
            <ac:spMk id="10" creationId="{A2142170-5528-4485-885A-6EEEDD0EE6EF}"/>
          </ac:spMkLst>
        </pc:spChg>
      </pc:sldChg>
      <pc:sldChg chg="del">
        <pc:chgData name="Giorgia Cecchinato" userId="9626247c-1516-48d1-9b27-f4258d99df2f" providerId="ADAL" clId="{293B19D7-437E-491E-A9ED-62327AFE2A70}" dt="2024-12-03T18:26:24.936" v="1817" actId="2696"/>
        <pc:sldMkLst>
          <pc:docMk/>
          <pc:sldMk cId="3398091653" sldId="3615"/>
        </pc:sldMkLst>
      </pc:sldChg>
      <pc:sldChg chg="modSp mod ord">
        <pc:chgData name="Giorgia Cecchinato" userId="9626247c-1516-48d1-9b27-f4258d99df2f" providerId="ADAL" clId="{293B19D7-437E-491E-A9ED-62327AFE2A70}" dt="2024-12-03T18:26:07.137" v="1814"/>
        <pc:sldMkLst>
          <pc:docMk/>
          <pc:sldMk cId="4219867082" sldId="3617"/>
        </pc:sldMkLst>
        <pc:spChg chg="mod">
          <ac:chgData name="Giorgia Cecchinato" userId="9626247c-1516-48d1-9b27-f4258d99df2f" providerId="ADAL" clId="{293B19D7-437E-491E-A9ED-62327AFE2A70}" dt="2024-11-29T15:47:36.694" v="8" actId="20577"/>
          <ac:spMkLst>
            <pc:docMk/>
            <pc:sldMk cId="4219867082" sldId="3617"/>
            <ac:spMk id="3" creationId="{1FC961BF-E6F2-B764-27B6-85966234FF70}"/>
          </ac:spMkLst>
        </pc:spChg>
      </pc:sldChg>
      <pc:sldChg chg="addSp delSp modSp add mod modNotesTx">
        <pc:chgData name="Giorgia Cecchinato" userId="9626247c-1516-48d1-9b27-f4258d99df2f" providerId="ADAL" clId="{293B19D7-437E-491E-A9ED-62327AFE2A70}" dt="2024-12-03T18:01:16.141" v="1247" actId="114"/>
        <pc:sldMkLst>
          <pc:docMk/>
          <pc:sldMk cId="1685259797" sldId="3618"/>
        </pc:sldMkLst>
        <pc:spChg chg="del mod">
          <ac:chgData name="Giorgia Cecchinato" userId="9626247c-1516-48d1-9b27-f4258d99df2f" providerId="ADAL" clId="{293B19D7-437E-491E-A9ED-62327AFE2A70}" dt="2024-12-03T17:05:01.715" v="262" actId="478"/>
          <ac:spMkLst>
            <pc:docMk/>
            <pc:sldMk cId="1685259797" sldId="3618"/>
            <ac:spMk id="3" creationId="{304AD461-9461-02D2-72BE-F31908DD829F}"/>
          </ac:spMkLst>
        </pc:spChg>
        <pc:spChg chg="del">
          <ac:chgData name="Giorgia Cecchinato" userId="9626247c-1516-48d1-9b27-f4258d99df2f" providerId="ADAL" clId="{293B19D7-437E-491E-A9ED-62327AFE2A70}" dt="2024-12-03T17:04:44.430" v="259" actId="478"/>
          <ac:spMkLst>
            <pc:docMk/>
            <pc:sldMk cId="1685259797" sldId="3618"/>
            <ac:spMk id="4" creationId="{E5AACAEC-AE62-EAFD-1B2A-5A43B2500938}"/>
          </ac:spMkLst>
        </pc:spChg>
        <pc:spChg chg="del">
          <ac:chgData name="Giorgia Cecchinato" userId="9626247c-1516-48d1-9b27-f4258d99df2f" providerId="ADAL" clId="{293B19D7-437E-491E-A9ED-62327AFE2A70}" dt="2024-12-03T17:03:34.151" v="243" actId="478"/>
          <ac:spMkLst>
            <pc:docMk/>
            <pc:sldMk cId="1685259797" sldId="3618"/>
            <ac:spMk id="8" creationId="{FCAC88A6-8B27-4E51-1FCA-E7FB656E6A53}"/>
          </ac:spMkLst>
        </pc:spChg>
        <pc:spChg chg="del">
          <ac:chgData name="Giorgia Cecchinato" userId="9626247c-1516-48d1-9b27-f4258d99df2f" providerId="ADAL" clId="{293B19D7-437E-491E-A9ED-62327AFE2A70}" dt="2024-12-03T17:03:34.151" v="243" actId="478"/>
          <ac:spMkLst>
            <pc:docMk/>
            <pc:sldMk cId="1685259797" sldId="3618"/>
            <ac:spMk id="9" creationId="{32674FE7-39E2-A7FB-3FA3-1D1F88844038}"/>
          </ac:spMkLst>
        </pc:spChg>
        <pc:spChg chg="del">
          <ac:chgData name="Giorgia Cecchinato" userId="9626247c-1516-48d1-9b27-f4258d99df2f" providerId="ADAL" clId="{293B19D7-437E-491E-A9ED-62327AFE2A70}" dt="2024-12-03T17:03:34.151" v="243" actId="478"/>
          <ac:spMkLst>
            <pc:docMk/>
            <pc:sldMk cId="1685259797" sldId="3618"/>
            <ac:spMk id="11" creationId="{75B096FA-4166-E768-10BE-A0146488D369}"/>
          </ac:spMkLst>
        </pc:spChg>
        <pc:spChg chg="del">
          <ac:chgData name="Giorgia Cecchinato" userId="9626247c-1516-48d1-9b27-f4258d99df2f" providerId="ADAL" clId="{293B19D7-437E-491E-A9ED-62327AFE2A70}" dt="2024-12-03T17:03:34.151" v="243" actId="478"/>
          <ac:spMkLst>
            <pc:docMk/>
            <pc:sldMk cId="1685259797" sldId="3618"/>
            <ac:spMk id="14" creationId="{76F58177-1435-3DBC-CA4D-A368D5D51055}"/>
          </ac:spMkLst>
        </pc:spChg>
        <pc:spChg chg="del">
          <ac:chgData name="Giorgia Cecchinato" userId="9626247c-1516-48d1-9b27-f4258d99df2f" providerId="ADAL" clId="{293B19D7-437E-491E-A9ED-62327AFE2A70}" dt="2024-12-03T17:03:34.151" v="243" actId="478"/>
          <ac:spMkLst>
            <pc:docMk/>
            <pc:sldMk cId="1685259797" sldId="3618"/>
            <ac:spMk id="15" creationId="{B2C67C7A-737E-0434-DA71-84710E877010}"/>
          </ac:spMkLst>
        </pc:spChg>
        <pc:spChg chg="del">
          <ac:chgData name="Giorgia Cecchinato" userId="9626247c-1516-48d1-9b27-f4258d99df2f" providerId="ADAL" clId="{293B19D7-437E-491E-A9ED-62327AFE2A70}" dt="2024-12-03T17:03:34.151" v="243" actId="478"/>
          <ac:spMkLst>
            <pc:docMk/>
            <pc:sldMk cId="1685259797" sldId="3618"/>
            <ac:spMk id="19" creationId="{D8BA4527-7924-CFCE-5A4B-DF1369722462}"/>
          </ac:spMkLst>
        </pc:spChg>
        <pc:spChg chg="del">
          <ac:chgData name="Giorgia Cecchinato" userId="9626247c-1516-48d1-9b27-f4258d99df2f" providerId="ADAL" clId="{293B19D7-437E-491E-A9ED-62327AFE2A70}" dt="2024-12-03T17:03:34.151" v="243" actId="478"/>
          <ac:spMkLst>
            <pc:docMk/>
            <pc:sldMk cId="1685259797" sldId="3618"/>
            <ac:spMk id="20" creationId="{13BBD55A-819D-862D-A6CD-3A8C7C559C8E}"/>
          </ac:spMkLst>
        </pc:spChg>
        <pc:spChg chg="del">
          <ac:chgData name="Giorgia Cecchinato" userId="9626247c-1516-48d1-9b27-f4258d99df2f" providerId="ADAL" clId="{293B19D7-437E-491E-A9ED-62327AFE2A70}" dt="2024-12-03T17:03:34.151" v="243" actId="478"/>
          <ac:spMkLst>
            <pc:docMk/>
            <pc:sldMk cId="1685259797" sldId="3618"/>
            <ac:spMk id="23" creationId="{149D2D63-038F-C53A-F262-6FC966BBFD0A}"/>
          </ac:spMkLst>
        </pc:spChg>
        <pc:spChg chg="del">
          <ac:chgData name="Giorgia Cecchinato" userId="9626247c-1516-48d1-9b27-f4258d99df2f" providerId="ADAL" clId="{293B19D7-437E-491E-A9ED-62327AFE2A70}" dt="2024-12-03T17:03:34.151" v="243" actId="478"/>
          <ac:spMkLst>
            <pc:docMk/>
            <pc:sldMk cId="1685259797" sldId="3618"/>
            <ac:spMk id="26" creationId="{156541F2-75FA-5CD9-4F67-F38960C64B73}"/>
          </ac:spMkLst>
        </pc:spChg>
        <pc:spChg chg="del">
          <ac:chgData name="Giorgia Cecchinato" userId="9626247c-1516-48d1-9b27-f4258d99df2f" providerId="ADAL" clId="{293B19D7-437E-491E-A9ED-62327AFE2A70}" dt="2024-12-03T17:03:34.151" v="243" actId="478"/>
          <ac:spMkLst>
            <pc:docMk/>
            <pc:sldMk cId="1685259797" sldId="3618"/>
            <ac:spMk id="27" creationId="{6431E418-9BB3-FFFC-2FDE-E5EF2D6005D2}"/>
          </ac:spMkLst>
        </pc:spChg>
        <pc:spChg chg="del">
          <ac:chgData name="Giorgia Cecchinato" userId="9626247c-1516-48d1-9b27-f4258d99df2f" providerId="ADAL" clId="{293B19D7-437E-491E-A9ED-62327AFE2A70}" dt="2024-12-03T17:03:34.151" v="243" actId="478"/>
          <ac:spMkLst>
            <pc:docMk/>
            <pc:sldMk cId="1685259797" sldId="3618"/>
            <ac:spMk id="31" creationId="{A108C187-62BC-8761-CC82-83F0E21A3DCF}"/>
          </ac:spMkLst>
        </pc:spChg>
        <pc:spChg chg="del">
          <ac:chgData name="Giorgia Cecchinato" userId="9626247c-1516-48d1-9b27-f4258d99df2f" providerId="ADAL" clId="{293B19D7-437E-491E-A9ED-62327AFE2A70}" dt="2024-12-03T17:03:34.151" v="243" actId="478"/>
          <ac:spMkLst>
            <pc:docMk/>
            <pc:sldMk cId="1685259797" sldId="3618"/>
            <ac:spMk id="32" creationId="{A896E011-11B5-E1EC-BEF4-776C2217C4F8}"/>
          </ac:spMkLst>
        </pc:spChg>
        <pc:spChg chg="del">
          <ac:chgData name="Giorgia Cecchinato" userId="9626247c-1516-48d1-9b27-f4258d99df2f" providerId="ADAL" clId="{293B19D7-437E-491E-A9ED-62327AFE2A70}" dt="2024-12-03T17:03:34.151" v="243" actId="478"/>
          <ac:spMkLst>
            <pc:docMk/>
            <pc:sldMk cId="1685259797" sldId="3618"/>
            <ac:spMk id="35" creationId="{CE098C26-5B89-5D48-E468-EEC067E99FF7}"/>
          </ac:spMkLst>
        </pc:spChg>
        <pc:spChg chg="add mod">
          <ac:chgData name="Giorgia Cecchinato" userId="9626247c-1516-48d1-9b27-f4258d99df2f" providerId="ADAL" clId="{293B19D7-437E-491E-A9ED-62327AFE2A70}" dt="2024-12-03T18:01:16.141" v="1247" actId="114"/>
          <ac:spMkLst>
            <pc:docMk/>
            <pc:sldMk cId="1685259797" sldId="3618"/>
            <ac:spMk id="38" creationId="{024C2525-8C23-F8F0-33F4-DF6F03191EA1}"/>
          </ac:spMkLst>
        </pc:spChg>
        <pc:spChg chg="del">
          <ac:chgData name="Giorgia Cecchinato" userId="9626247c-1516-48d1-9b27-f4258d99df2f" providerId="ADAL" clId="{293B19D7-437E-491E-A9ED-62327AFE2A70}" dt="2024-12-03T17:03:34.151" v="243" actId="478"/>
          <ac:spMkLst>
            <pc:docMk/>
            <pc:sldMk cId="1685259797" sldId="3618"/>
            <ac:spMk id="39" creationId="{18B39D2F-000E-C07F-A240-DC2CAA2C0F34}"/>
          </ac:spMkLst>
        </pc:spChg>
        <pc:spChg chg="add mod">
          <ac:chgData name="Giorgia Cecchinato" userId="9626247c-1516-48d1-9b27-f4258d99df2f" providerId="ADAL" clId="{293B19D7-437E-491E-A9ED-62327AFE2A70}" dt="2024-12-03T17:07:33.060" v="310" actId="1076"/>
          <ac:spMkLst>
            <pc:docMk/>
            <pc:sldMk cId="1685259797" sldId="3618"/>
            <ac:spMk id="40" creationId="{7F9BA6C6-CA10-7704-BC67-26F5AF6C34EC}"/>
          </ac:spMkLst>
        </pc:spChg>
        <pc:spChg chg="del">
          <ac:chgData name="Giorgia Cecchinato" userId="9626247c-1516-48d1-9b27-f4258d99df2f" providerId="ADAL" clId="{293B19D7-437E-491E-A9ED-62327AFE2A70}" dt="2024-12-03T17:03:34.151" v="243" actId="478"/>
          <ac:spMkLst>
            <pc:docMk/>
            <pc:sldMk cId="1685259797" sldId="3618"/>
            <ac:spMk id="43" creationId="{BEEF5FF7-72C2-27EC-B079-3979E93D4405}"/>
          </ac:spMkLst>
        </pc:spChg>
        <pc:picChg chg="del">
          <ac:chgData name="Giorgia Cecchinato" userId="9626247c-1516-48d1-9b27-f4258d99df2f" providerId="ADAL" clId="{293B19D7-437E-491E-A9ED-62327AFE2A70}" dt="2024-12-03T17:03:34.151" v="243" actId="478"/>
          <ac:picMkLst>
            <pc:docMk/>
            <pc:sldMk cId="1685259797" sldId="3618"/>
            <ac:picMk id="5" creationId="{659D6CFA-A414-9E15-E2E1-9C7F42F9D615}"/>
          </ac:picMkLst>
        </pc:picChg>
        <pc:picChg chg="del">
          <ac:chgData name="Giorgia Cecchinato" userId="9626247c-1516-48d1-9b27-f4258d99df2f" providerId="ADAL" clId="{293B19D7-437E-491E-A9ED-62327AFE2A70}" dt="2024-12-03T17:03:34.151" v="243" actId="478"/>
          <ac:picMkLst>
            <pc:docMk/>
            <pc:sldMk cId="1685259797" sldId="3618"/>
            <ac:picMk id="6" creationId="{507B3AAB-4F5A-A0B0-A917-FEB08BEBBD5E}"/>
          </ac:picMkLst>
        </pc:picChg>
        <pc:picChg chg="del">
          <ac:chgData name="Giorgia Cecchinato" userId="9626247c-1516-48d1-9b27-f4258d99df2f" providerId="ADAL" clId="{293B19D7-437E-491E-A9ED-62327AFE2A70}" dt="2024-12-03T17:03:34.151" v="243" actId="478"/>
          <ac:picMkLst>
            <pc:docMk/>
            <pc:sldMk cId="1685259797" sldId="3618"/>
            <ac:picMk id="7" creationId="{6F5201D0-CBF9-2960-757B-5D7B742052B8}"/>
          </ac:picMkLst>
        </pc:picChg>
        <pc:picChg chg="del">
          <ac:chgData name="Giorgia Cecchinato" userId="9626247c-1516-48d1-9b27-f4258d99df2f" providerId="ADAL" clId="{293B19D7-437E-491E-A9ED-62327AFE2A70}" dt="2024-12-03T17:03:34.151" v="243" actId="478"/>
          <ac:picMkLst>
            <pc:docMk/>
            <pc:sldMk cId="1685259797" sldId="3618"/>
            <ac:picMk id="12" creationId="{83134C59-83D6-E90C-14FE-0D9B105AB599}"/>
          </ac:picMkLst>
        </pc:picChg>
        <pc:picChg chg="del">
          <ac:chgData name="Giorgia Cecchinato" userId="9626247c-1516-48d1-9b27-f4258d99df2f" providerId="ADAL" clId="{293B19D7-437E-491E-A9ED-62327AFE2A70}" dt="2024-12-03T17:03:34.151" v="243" actId="478"/>
          <ac:picMkLst>
            <pc:docMk/>
            <pc:sldMk cId="1685259797" sldId="3618"/>
            <ac:picMk id="13" creationId="{97509B10-D86F-C4EE-1F3E-387338B09F37}"/>
          </ac:picMkLst>
        </pc:picChg>
        <pc:picChg chg="del">
          <ac:chgData name="Giorgia Cecchinato" userId="9626247c-1516-48d1-9b27-f4258d99df2f" providerId="ADAL" clId="{293B19D7-437E-491E-A9ED-62327AFE2A70}" dt="2024-12-03T17:03:34.151" v="243" actId="478"/>
          <ac:picMkLst>
            <pc:docMk/>
            <pc:sldMk cId="1685259797" sldId="3618"/>
            <ac:picMk id="17" creationId="{F82C95C7-01F7-0622-6D3F-D1D49A72F57E}"/>
          </ac:picMkLst>
        </pc:picChg>
        <pc:picChg chg="del">
          <ac:chgData name="Giorgia Cecchinato" userId="9626247c-1516-48d1-9b27-f4258d99df2f" providerId="ADAL" clId="{293B19D7-437E-491E-A9ED-62327AFE2A70}" dt="2024-12-03T17:03:34.151" v="243" actId="478"/>
          <ac:picMkLst>
            <pc:docMk/>
            <pc:sldMk cId="1685259797" sldId="3618"/>
            <ac:picMk id="18" creationId="{109C3F27-24D2-7B38-5911-4C13EE40C782}"/>
          </ac:picMkLst>
        </pc:picChg>
        <pc:picChg chg="del">
          <ac:chgData name="Giorgia Cecchinato" userId="9626247c-1516-48d1-9b27-f4258d99df2f" providerId="ADAL" clId="{293B19D7-437E-491E-A9ED-62327AFE2A70}" dt="2024-12-03T17:03:34.151" v="243" actId="478"/>
          <ac:picMkLst>
            <pc:docMk/>
            <pc:sldMk cId="1685259797" sldId="3618"/>
            <ac:picMk id="21" creationId="{F81143AC-9FE9-B44D-DB79-5692485A1529}"/>
          </ac:picMkLst>
        </pc:picChg>
        <pc:picChg chg="del">
          <ac:chgData name="Giorgia Cecchinato" userId="9626247c-1516-48d1-9b27-f4258d99df2f" providerId="ADAL" clId="{293B19D7-437E-491E-A9ED-62327AFE2A70}" dt="2024-12-03T17:03:34.151" v="243" actId="478"/>
          <ac:picMkLst>
            <pc:docMk/>
            <pc:sldMk cId="1685259797" sldId="3618"/>
            <ac:picMk id="24" creationId="{55E1E3E0-4371-1E03-7777-36392C81285A}"/>
          </ac:picMkLst>
        </pc:picChg>
        <pc:picChg chg="del">
          <ac:chgData name="Giorgia Cecchinato" userId="9626247c-1516-48d1-9b27-f4258d99df2f" providerId="ADAL" clId="{293B19D7-437E-491E-A9ED-62327AFE2A70}" dt="2024-12-03T17:03:34.151" v="243" actId="478"/>
          <ac:picMkLst>
            <pc:docMk/>
            <pc:sldMk cId="1685259797" sldId="3618"/>
            <ac:picMk id="25" creationId="{4E414DD1-1D57-6A22-E14D-38586185EB27}"/>
          </ac:picMkLst>
        </pc:picChg>
        <pc:picChg chg="add mod">
          <ac:chgData name="Giorgia Cecchinato" userId="9626247c-1516-48d1-9b27-f4258d99df2f" providerId="ADAL" clId="{293B19D7-437E-491E-A9ED-62327AFE2A70}" dt="2024-12-03T17:08:38.780" v="345" actId="1076"/>
          <ac:picMkLst>
            <pc:docMk/>
            <pc:sldMk cId="1685259797" sldId="3618"/>
            <ac:picMk id="28" creationId="{25B0C63F-7908-F6C5-E1F9-1F6944CFFD4C}"/>
          </ac:picMkLst>
        </pc:picChg>
        <pc:picChg chg="del">
          <ac:chgData name="Giorgia Cecchinato" userId="9626247c-1516-48d1-9b27-f4258d99df2f" providerId="ADAL" clId="{293B19D7-437E-491E-A9ED-62327AFE2A70}" dt="2024-12-03T17:03:34.151" v="243" actId="478"/>
          <ac:picMkLst>
            <pc:docMk/>
            <pc:sldMk cId="1685259797" sldId="3618"/>
            <ac:picMk id="29" creationId="{5561BE0D-E284-A8C5-6D40-C6F6BD966A3D}"/>
          </ac:picMkLst>
        </pc:picChg>
        <pc:picChg chg="del">
          <ac:chgData name="Giorgia Cecchinato" userId="9626247c-1516-48d1-9b27-f4258d99df2f" providerId="ADAL" clId="{293B19D7-437E-491E-A9ED-62327AFE2A70}" dt="2024-12-03T17:03:34.151" v="243" actId="478"/>
          <ac:picMkLst>
            <pc:docMk/>
            <pc:sldMk cId="1685259797" sldId="3618"/>
            <ac:picMk id="30" creationId="{3A6FD282-D228-7143-A9FF-40B0952F649C}"/>
          </ac:picMkLst>
        </pc:picChg>
        <pc:picChg chg="del">
          <ac:chgData name="Giorgia Cecchinato" userId="9626247c-1516-48d1-9b27-f4258d99df2f" providerId="ADAL" clId="{293B19D7-437E-491E-A9ED-62327AFE2A70}" dt="2024-12-03T17:03:34.151" v="243" actId="478"/>
          <ac:picMkLst>
            <pc:docMk/>
            <pc:sldMk cId="1685259797" sldId="3618"/>
            <ac:picMk id="33" creationId="{471BF25A-3E28-B438-5EE7-124506779DDA}"/>
          </ac:picMkLst>
        </pc:picChg>
        <pc:picChg chg="add mod">
          <ac:chgData name="Giorgia Cecchinato" userId="9626247c-1516-48d1-9b27-f4258d99df2f" providerId="ADAL" clId="{293B19D7-437E-491E-A9ED-62327AFE2A70}" dt="2024-12-03T17:05:41.310" v="269" actId="1076"/>
          <ac:picMkLst>
            <pc:docMk/>
            <pc:sldMk cId="1685259797" sldId="3618"/>
            <ac:picMk id="36" creationId="{011FEA30-F660-358A-EC06-9DD9473B2BA1}"/>
          </ac:picMkLst>
        </pc:picChg>
        <pc:picChg chg="del">
          <ac:chgData name="Giorgia Cecchinato" userId="9626247c-1516-48d1-9b27-f4258d99df2f" providerId="ADAL" clId="{293B19D7-437E-491E-A9ED-62327AFE2A70}" dt="2024-12-03T17:03:34.151" v="243" actId="478"/>
          <ac:picMkLst>
            <pc:docMk/>
            <pc:sldMk cId="1685259797" sldId="3618"/>
            <ac:picMk id="37" creationId="{B767F322-6EEB-C49B-5856-5C7C3AC914D5}"/>
          </ac:picMkLst>
        </pc:picChg>
        <pc:picChg chg="del">
          <ac:chgData name="Giorgia Cecchinato" userId="9626247c-1516-48d1-9b27-f4258d99df2f" providerId="ADAL" clId="{293B19D7-437E-491E-A9ED-62327AFE2A70}" dt="2024-12-03T17:03:34.151" v="243" actId="478"/>
          <ac:picMkLst>
            <pc:docMk/>
            <pc:sldMk cId="1685259797" sldId="3618"/>
            <ac:picMk id="41" creationId="{7FAE3C5C-AFC3-8B03-C228-91F818A5989A}"/>
          </ac:picMkLst>
        </pc:picChg>
        <pc:cxnChg chg="add del mod">
          <ac:chgData name="Giorgia Cecchinato" userId="9626247c-1516-48d1-9b27-f4258d99df2f" providerId="ADAL" clId="{293B19D7-437E-491E-A9ED-62327AFE2A70}" dt="2024-12-03T17:02:48.471" v="242" actId="478"/>
          <ac:cxnSpMkLst>
            <pc:docMk/>
            <pc:sldMk cId="1685259797" sldId="3618"/>
            <ac:cxnSpMk id="10" creationId="{8C9F46A4-238C-8F6E-B0DC-8FEABD099A58}"/>
          </ac:cxnSpMkLst>
        </pc:cxnChg>
      </pc:sldChg>
      <pc:sldChg chg="new del">
        <pc:chgData name="Giorgia Cecchinato" userId="9626247c-1516-48d1-9b27-f4258d99df2f" providerId="ADAL" clId="{293B19D7-437E-491E-A9ED-62327AFE2A70}" dt="2024-12-03T16:59:20.851" v="235" actId="2696"/>
        <pc:sldMkLst>
          <pc:docMk/>
          <pc:sldMk cId="4016060705" sldId="3618"/>
        </pc:sldMkLst>
      </pc:sldChg>
      <pc:sldChg chg="new del">
        <pc:chgData name="Giorgia Cecchinato" userId="9626247c-1516-48d1-9b27-f4258d99df2f" providerId="ADAL" clId="{293B19D7-437E-491E-A9ED-62327AFE2A70}" dt="2024-12-03T17:22:38.148" v="544" actId="2696"/>
        <pc:sldMkLst>
          <pc:docMk/>
          <pc:sldMk cId="523247529" sldId="3619"/>
        </pc:sldMkLst>
      </pc:sldChg>
      <pc:sldChg chg="addSp delSp modSp add mod ord modNotesTx">
        <pc:chgData name="Giorgia Cecchinato" userId="9626247c-1516-48d1-9b27-f4258d99df2f" providerId="ADAL" clId="{293B19D7-437E-491E-A9ED-62327AFE2A70}" dt="2024-12-03T18:54:55.893" v="1822" actId="1076"/>
        <pc:sldMkLst>
          <pc:docMk/>
          <pc:sldMk cId="813517140" sldId="3619"/>
        </pc:sldMkLst>
        <pc:spChg chg="add mod">
          <ac:chgData name="Giorgia Cecchinato" userId="9626247c-1516-48d1-9b27-f4258d99df2f" providerId="ADAL" clId="{293B19D7-437E-491E-A9ED-62327AFE2A70}" dt="2024-12-03T18:25:10.269" v="1803" actId="12"/>
          <ac:spMkLst>
            <pc:docMk/>
            <pc:sldMk cId="813517140" sldId="3619"/>
            <ac:spMk id="2" creationId="{85813238-8D0F-FCCA-1B82-06BB3D01442F}"/>
          </ac:spMkLst>
        </pc:spChg>
        <pc:spChg chg="mod">
          <ac:chgData name="Giorgia Cecchinato" userId="9626247c-1516-48d1-9b27-f4258d99df2f" providerId="ADAL" clId="{293B19D7-437E-491E-A9ED-62327AFE2A70}" dt="2024-12-03T17:45:43.487" v="643" actId="20577"/>
          <ac:spMkLst>
            <pc:docMk/>
            <pc:sldMk cId="813517140" sldId="3619"/>
            <ac:spMk id="3" creationId="{EF39C7A9-4707-2B1D-F112-11A7E71135DC}"/>
          </ac:spMkLst>
        </pc:spChg>
        <pc:spChg chg="add mod">
          <ac:chgData name="Giorgia Cecchinato" userId="9626247c-1516-48d1-9b27-f4258d99df2f" providerId="ADAL" clId="{293B19D7-437E-491E-A9ED-62327AFE2A70}" dt="2024-12-03T18:22:23.375" v="1764" actId="313"/>
          <ac:spMkLst>
            <pc:docMk/>
            <pc:sldMk cId="813517140" sldId="3619"/>
            <ac:spMk id="6" creationId="{B6F979DE-FD05-C6F4-653B-FE9E97C3D826}"/>
          </ac:spMkLst>
        </pc:spChg>
        <pc:spChg chg="add mod">
          <ac:chgData name="Giorgia Cecchinato" userId="9626247c-1516-48d1-9b27-f4258d99df2f" providerId="ADAL" clId="{293B19D7-437E-491E-A9ED-62327AFE2A70}" dt="2024-12-03T18:21:18.424" v="1730" actId="1076"/>
          <ac:spMkLst>
            <pc:docMk/>
            <pc:sldMk cId="813517140" sldId="3619"/>
            <ac:spMk id="8" creationId="{9E0A872E-525B-62B8-9AC6-7592EC0D66C9}"/>
          </ac:spMkLst>
        </pc:spChg>
        <pc:spChg chg="del">
          <ac:chgData name="Giorgia Cecchinato" userId="9626247c-1516-48d1-9b27-f4258d99df2f" providerId="ADAL" clId="{293B19D7-437E-491E-A9ED-62327AFE2A70}" dt="2024-12-03T17:22:52.967" v="549" actId="478"/>
          <ac:spMkLst>
            <pc:docMk/>
            <pc:sldMk cId="813517140" sldId="3619"/>
            <ac:spMk id="9" creationId="{3FDA3A64-DF30-A0C2-0A11-E67419FFC218}"/>
          </ac:spMkLst>
        </pc:spChg>
        <pc:spChg chg="add mod">
          <ac:chgData name="Giorgia Cecchinato" userId="9626247c-1516-48d1-9b27-f4258d99df2f" providerId="ADAL" clId="{293B19D7-437E-491E-A9ED-62327AFE2A70}" dt="2024-12-03T18:22:40.020" v="1772" actId="20577"/>
          <ac:spMkLst>
            <pc:docMk/>
            <pc:sldMk cId="813517140" sldId="3619"/>
            <ac:spMk id="10" creationId="{72512C2E-CACB-472F-FF96-A81A3A881F7B}"/>
          </ac:spMkLst>
        </pc:spChg>
        <pc:spChg chg="del">
          <ac:chgData name="Giorgia Cecchinato" userId="9626247c-1516-48d1-9b27-f4258d99df2f" providerId="ADAL" clId="{293B19D7-437E-491E-A9ED-62327AFE2A70}" dt="2024-12-03T17:22:52.967" v="549" actId="478"/>
          <ac:spMkLst>
            <pc:docMk/>
            <pc:sldMk cId="813517140" sldId="3619"/>
            <ac:spMk id="11" creationId="{10FD153F-BD01-8302-5105-3212C4F386A1}"/>
          </ac:spMkLst>
        </pc:spChg>
        <pc:spChg chg="add del mod">
          <ac:chgData name="Giorgia Cecchinato" userId="9626247c-1516-48d1-9b27-f4258d99df2f" providerId="ADAL" clId="{293B19D7-437E-491E-A9ED-62327AFE2A70}" dt="2024-12-03T18:12:41.213" v="1506"/>
          <ac:spMkLst>
            <pc:docMk/>
            <pc:sldMk cId="813517140" sldId="3619"/>
            <ac:spMk id="12" creationId="{932AF457-14A9-C671-C4A5-9B83EFAEF96D}"/>
          </ac:spMkLst>
        </pc:spChg>
        <pc:spChg chg="add del mod">
          <ac:chgData name="Giorgia Cecchinato" userId="9626247c-1516-48d1-9b27-f4258d99df2f" providerId="ADAL" clId="{293B19D7-437E-491E-A9ED-62327AFE2A70}" dt="2024-12-03T18:19:29.135" v="1648"/>
          <ac:spMkLst>
            <pc:docMk/>
            <pc:sldMk cId="813517140" sldId="3619"/>
            <ac:spMk id="13" creationId="{1003C926-ED52-149B-0877-179B69AEC1BB}"/>
          </ac:spMkLst>
        </pc:spChg>
        <pc:spChg chg="add mod">
          <ac:chgData name="Giorgia Cecchinato" userId="9626247c-1516-48d1-9b27-f4258d99df2f" providerId="ADAL" clId="{293B19D7-437E-491E-A9ED-62327AFE2A70}" dt="2024-12-03T18:54:55.893" v="1822" actId="1076"/>
          <ac:spMkLst>
            <pc:docMk/>
            <pc:sldMk cId="813517140" sldId="3619"/>
            <ac:spMk id="14" creationId="{058B079F-CBCF-ED26-064A-81C2DB7A540F}"/>
          </ac:spMkLst>
        </pc:spChg>
        <pc:spChg chg="add mod">
          <ac:chgData name="Giorgia Cecchinato" userId="9626247c-1516-48d1-9b27-f4258d99df2f" providerId="ADAL" clId="{293B19D7-437E-491E-A9ED-62327AFE2A70}" dt="2024-12-03T18:22:52.647" v="1784" actId="207"/>
          <ac:spMkLst>
            <pc:docMk/>
            <pc:sldMk cId="813517140" sldId="3619"/>
            <ac:spMk id="15" creationId="{FE89AE27-47C9-21BF-A558-E98BCEFA0D1E}"/>
          </ac:spMkLst>
        </pc:spChg>
        <pc:spChg chg="del">
          <ac:chgData name="Giorgia Cecchinato" userId="9626247c-1516-48d1-9b27-f4258d99df2f" providerId="ADAL" clId="{293B19D7-437E-491E-A9ED-62327AFE2A70}" dt="2024-12-03T17:23:02.127" v="551" actId="478"/>
          <ac:spMkLst>
            <pc:docMk/>
            <pc:sldMk cId="813517140" sldId="3619"/>
            <ac:spMk id="18" creationId="{1572E3AA-E96B-8ECD-D226-0ADC39D3B022}"/>
          </ac:spMkLst>
        </pc:spChg>
        <pc:spChg chg="del">
          <ac:chgData name="Giorgia Cecchinato" userId="9626247c-1516-48d1-9b27-f4258d99df2f" providerId="ADAL" clId="{293B19D7-437E-491E-A9ED-62327AFE2A70}" dt="2024-12-03T17:22:56.483" v="550" actId="478"/>
          <ac:spMkLst>
            <pc:docMk/>
            <pc:sldMk cId="813517140" sldId="3619"/>
            <ac:spMk id="25" creationId="{CFE92503-71A1-072D-3354-D0FCB194C4D0}"/>
          </ac:spMkLst>
        </pc:spChg>
        <pc:picChg chg="del">
          <ac:chgData name="Giorgia Cecchinato" userId="9626247c-1516-48d1-9b27-f4258d99df2f" providerId="ADAL" clId="{293B19D7-437E-491E-A9ED-62327AFE2A70}" dt="2024-12-03T17:23:03.927" v="553" actId="478"/>
          <ac:picMkLst>
            <pc:docMk/>
            <pc:sldMk cId="813517140" sldId="3619"/>
            <ac:picMk id="5" creationId="{6939F528-D3CB-7A7C-8590-5AA6ADAA9AA5}"/>
          </ac:picMkLst>
        </pc:picChg>
        <pc:picChg chg="del">
          <ac:chgData name="Giorgia Cecchinato" userId="9626247c-1516-48d1-9b27-f4258d99df2f" providerId="ADAL" clId="{293B19D7-437E-491E-A9ED-62327AFE2A70}" dt="2024-12-03T17:22:49.727" v="548" actId="478"/>
          <ac:picMkLst>
            <pc:docMk/>
            <pc:sldMk cId="813517140" sldId="3619"/>
            <ac:picMk id="7" creationId="{F52653BF-21FF-7185-7284-86F509BA9584}"/>
          </ac:picMkLst>
        </pc:picChg>
        <pc:picChg chg="del">
          <ac:chgData name="Giorgia Cecchinato" userId="9626247c-1516-48d1-9b27-f4258d99df2f" providerId="ADAL" clId="{293B19D7-437E-491E-A9ED-62327AFE2A70}" dt="2024-12-03T17:22:52.967" v="549" actId="478"/>
          <ac:picMkLst>
            <pc:docMk/>
            <pc:sldMk cId="813517140" sldId="3619"/>
            <ac:picMk id="16" creationId="{D82180F5-ED2F-FAE7-92B3-9E3038A8DD36}"/>
          </ac:picMkLst>
        </pc:picChg>
        <pc:picChg chg="del">
          <ac:chgData name="Giorgia Cecchinato" userId="9626247c-1516-48d1-9b27-f4258d99df2f" providerId="ADAL" clId="{293B19D7-437E-491E-A9ED-62327AFE2A70}" dt="2024-12-03T17:22:52.967" v="549" actId="478"/>
          <ac:picMkLst>
            <pc:docMk/>
            <pc:sldMk cId="813517140" sldId="3619"/>
            <ac:picMk id="17" creationId="{F9941A33-B213-D018-A715-6BBE373760E4}"/>
          </ac:picMkLst>
        </pc:picChg>
        <pc:picChg chg="del">
          <ac:chgData name="Giorgia Cecchinato" userId="9626247c-1516-48d1-9b27-f4258d99df2f" providerId="ADAL" clId="{293B19D7-437E-491E-A9ED-62327AFE2A70}" dt="2024-12-03T17:22:52.967" v="549" actId="478"/>
          <ac:picMkLst>
            <pc:docMk/>
            <pc:sldMk cId="813517140" sldId="3619"/>
            <ac:picMk id="22" creationId="{549F209D-E709-8C0C-0C52-E602001C3225}"/>
          </ac:picMkLst>
        </pc:picChg>
        <pc:picChg chg="del">
          <ac:chgData name="Giorgia Cecchinato" userId="9626247c-1516-48d1-9b27-f4258d99df2f" providerId="ADAL" clId="{293B19D7-437E-491E-A9ED-62327AFE2A70}" dt="2024-12-03T17:23:03.257" v="552" actId="478"/>
          <ac:picMkLst>
            <pc:docMk/>
            <pc:sldMk cId="813517140" sldId="3619"/>
            <ac:picMk id="24" creationId="{754E7FAE-D9A4-36A1-442E-A2AC2EA652F3}"/>
          </ac:picMkLst>
        </pc:picChg>
      </pc:sldChg>
      <pc:sldChg chg="add">
        <pc:chgData name="Giorgia Cecchinato" userId="9626247c-1516-48d1-9b27-f4258d99df2f" providerId="ADAL" clId="{293B19D7-437E-491E-A9ED-62327AFE2A70}" dt="2024-12-03T17:23:11.152" v="555" actId="2890"/>
        <pc:sldMkLst>
          <pc:docMk/>
          <pc:sldMk cId="1367140975" sldId="3620"/>
        </pc:sldMkLst>
      </pc:sldChg>
      <pc:sldChg chg="addSp delSp modSp add mod ord modTransition modNotesTx">
        <pc:chgData name="Giorgia Cecchinato" userId="9626247c-1516-48d1-9b27-f4258d99df2f" providerId="ADAL" clId="{293B19D7-437E-491E-A9ED-62327AFE2A70}" dt="2024-12-04T10:55:29.463" v="3344"/>
        <pc:sldMkLst>
          <pc:docMk/>
          <pc:sldMk cId="2253206277" sldId="3621"/>
        </pc:sldMkLst>
        <pc:spChg chg="add mod">
          <ac:chgData name="Giorgia Cecchinato" userId="9626247c-1516-48d1-9b27-f4258d99df2f" providerId="ADAL" clId="{293B19D7-437E-491E-A9ED-62327AFE2A70}" dt="2024-12-04T08:41:12.298" v="1925" actId="113"/>
          <ac:spMkLst>
            <pc:docMk/>
            <pc:sldMk cId="2253206277" sldId="3621"/>
            <ac:spMk id="2" creationId="{1094576A-09B0-C482-E48A-C46D3B13C7F6}"/>
          </ac:spMkLst>
        </pc:spChg>
        <pc:spChg chg="add del mod">
          <ac:chgData name="Giorgia Cecchinato" userId="9626247c-1516-48d1-9b27-f4258d99df2f" providerId="ADAL" clId="{293B19D7-437E-491E-A9ED-62327AFE2A70}" dt="2024-12-04T08:40:48.683" v="1899"/>
          <ac:spMkLst>
            <pc:docMk/>
            <pc:sldMk cId="2253206277" sldId="3621"/>
            <ac:spMk id="5" creationId="{76B82689-8AD6-9098-C403-5F7D1491E4E2}"/>
          </ac:spMkLst>
        </pc:spChg>
        <pc:spChg chg="add mod">
          <ac:chgData name="Giorgia Cecchinato" userId="9626247c-1516-48d1-9b27-f4258d99df2f" providerId="ADAL" clId="{293B19D7-437E-491E-A9ED-62327AFE2A70}" dt="2024-12-04T10:07:19.486" v="2836" actId="1076"/>
          <ac:spMkLst>
            <pc:docMk/>
            <pc:sldMk cId="2253206277" sldId="3621"/>
            <ac:spMk id="6" creationId="{8BF67916-588C-3F8E-46B2-5D5B0E2AF178}"/>
          </ac:spMkLst>
        </pc:spChg>
        <pc:spChg chg="add mod">
          <ac:chgData name="Giorgia Cecchinato" userId="9626247c-1516-48d1-9b27-f4258d99df2f" providerId="ADAL" clId="{293B19D7-437E-491E-A9ED-62327AFE2A70}" dt="2024-12-04T10:09:10.742" v="2856" actId="1076"/>
          <ac:spMkLst>
            <pc:docMk/>
            <pc:sldMk cId="2253206277" sldId="3621"/>
            <ac:spMk id="7" creationId="{2D5F7DA1-5A1A-A14C-B991-3070E9050D4A}"/>
          </ac:spMkLst>
        </pc:spChg>
        <pc:spChg chg="add mod">
          <ac:chgData name="Giorgia Cecchinato" userId="9626247c-1516-48d1-9b27-f4258d99df2f" providerId="ADAL" clId="{293B19D7-437E-491E-A9ED-62327AFE2A70}" dt="2024-12-04T10:09:10.123" v="2855" actId="1076"/>
          <ac:spMkLst>
            <pc:docMk/>
            <pc:sldMk cId="2253206277" sldId="3621"/>
            <ac:spMk id="8" creationId="{5F5F4976-340F-BCE3-E2BD-EB48F15875A7}"/>
          </ac:spMkLst>
        </pc:spChg>
        <pc:spChg chg="add del mod">
          <ac:chgData name="Giorgia Cecchinato" userId="9626247c-1516-48d1-9b27-f4258d99df2f" providerId="ADAL" clId="{293B19D7-437E-491E-A9ED-62327AFE2A70}" dt="2024-12-04T08:59:14.116" v="2188" actId="478"/>
          <ac:spMkLst>
            <pc:docMk/>
            <pc:sldMk cId="2253206277" sldId="3621"/>
            <ac:spMk id="9" creationId="{59474BF2-7648-DB31-BDC1-9C7C2B7F2AD8}"/>
          </ac:spMkLst>
        </pc:spChg>
        <pc:spChg chg="add mod">
          <ac:chgData name="Giorgia Cecchinato" userId="9626247c-1516-48d1-9b27-f4258d99df2f" providerId="ADAL" clId="{293B19D7-437E-491E-A9ED-62327AFE2A70}" dt="2024-12-04T10:09:09.609" v="2854" actId="1076"/>
          <ac:spMkLst>
            <pc:docMk/>
            <pc:sldMk cId="2253206277" sldId="3621"/>
            <ac:spMk id="10" creationId="{07351DE8-A3C1-B5DA-A108-D7B6716C34FD}"/>
          </ac:spMkLst>
        </pc:spChg>
        <pc:spChg chg="add mod">
          <ac:chgData name="Giorgia Cecchinato" userId="9626247c-1516-48d1-9b27-f4258d99df2f" providerId="ADAL" clId="{293B19D7-437E-491E-A9ED-62327AFE2A70}" dt="2024-12-04T10:09:09.146" v="2853" actId="1076"/>
          <ac:spMkLst>
            <pc:docMk/>
            <pc:sldMk cId="2253206277" sldId="3621"/>
            <ac:spMk id="11" creationId="{66F0F512-2172-C6CF-916D-D3F4C6E3E183}"/>
          </ac:spMkLst>
        </pc:spChg>
        <pc:spChg chg="add mod">
          <ac:chgData name="Giorgia Cecchinato" userId="9626247c-1516-48d1-9b27-f4258d99df2f" providerId="ADAL" clId="{293B19D7-437E-491E-A9ED-62327AFE2A70}" dt="2024-12-04T10:09:08.622" v="2852" actId="1076"/>
          <ac:spMkLst>
            <pc:docMk/>
            <pc:sldMk cId="2253206277" sldId="3621"/>
            <ac:spMk id="12" creationId="{3F42E844-1A25-BAD2-DAD9-20D8C066E91B}"/>
          </ac:spMkLst>
        </pc:spChg>
      </pc:sldChg>
      <pc:sldChg chg="add del">
        <pc:chgData name="Giorgia Cecchinato" userId="9626247c-1516-48d1-9b27-f4258d99df2f" providerId="ADAL" clId="{293B19D7-437E-491E-A9ED-62327AFE2A70}" dt="2024-12-03T18:23:39.918" v="1787" actId="2696"/>
        <pc:sldMkLst>
          <pc:docMk/>
          <pc:sldMk cId="3666937731" sldId="3621"/>
        </pc:sldMkLst>
      </pc:sldChg>
      <pc:sldChg chg="addSp delSp modSp add mod">
        <pc:chgData name="Giorgia Cecchinato" userId="9626247c-1516-48d1-9b27-f4258d99df2f" providerId="ADAL" clId="{293B19D7-437E-491E-A9ED-62327AFE2A70}" dt="2024-12-04T11:46:54.868" v="3710" actId="113"/>
        <pc:sldMkLst>
          <pc:docMk/>
          <pc:sldMk cId="2800101576" sldId="3622"/>
        </pc:sldMkLst>
        <pc:spChg chg="del mod">
          <ac:chgData name="Giorgia Cecchinato" userId="9626247c-1516-48d1-9b27-f4258d99df2f" providerId="ADAL" clId="{293B19D7-437E-491E-A9ED-62327AFE2A70}" dt="2024-12-04T10:10:46.308" v="2866" actId="478"/>
          <ac:spMkLst>
            <pc:docMk/>
            <pc:sldMk cId="2800101576" sldId="3622"/>
            <ac:spMk id="2" creationId="{1094576A-09B0-C482-E48A-C46D3B13C7F6}"/>
          </ac:spMkLst>
        </pc:spChg>
        <pc:spChg chg="del">
          <ac:chgData name="Giorgia Cecchinato" userId="9626247c-1516-48d1-9b27-f4258d99df2f" providerId="ADAL" clId="{293B19D7-437E-491E-A9ED-62327AFE2A70}" dt="2024-12-04T10:10:46.308" v="2866" actId="478"/>
          <ac:spMkLst>
            <pc:docMk/>
            <pc:sldMk cId="2800101576" sldId="3622"/>
            <ac:spMk id="3" creationId="{EF39C7A9-4707-2B1D-F112-11A7E71135DC}"/>
          </ac:spMkLst>
        </pc:spChg>
        <pc:spChg chg="del">
          <ac:chgData name="Giorgia Cecchinato" userId="9626247c-1516-48d1-9b27-f4258d99df2f" providerId="ADAL" clId="{293B19D7-437E-491E-A9ED-62327AFE2A70}" dt="2024-12-04T10:10:46.308" v="2866" actId="478"/>
          <ac:spMkLst>
            <pc:docMk/>
            <pc:sldMk cId="2800101576" sldId="3622"/>
            <ac:spMk id="4" creationId="{9265E77F-4645-F5D7-7CF7-35EAE8A88055}"/>
          </ac:spMkLst>
        </pc:spChg>
        <pc:spChg chg="del">
          <ac:chgData name="Giorgia Cecchinato" userId="9626247c-1516-48d1-9b27-f4258d99df2f" providerId="ADAL" clId="{293B19D7-437E-491E-A9ED-62327AFE2A70}" dt="2024-12-04T10:10:48.398" v="2867" actId="478"/>
          <ac:spMkLst>
            <pc:docMk/>
            <pc:sldMk cId="2800101576" sldId="3622"/>
            <ac:spMk id="6" creationId="{8BF67916-588C-3F8E-46B2-5D5B0E2AF178}"/>
          </ac:spMkLst>
        </pc:spChg>
        <pc:spChg chg="del">
          <ac:chgData name="Giorgia Cecchinato" userId="9626247c-1516-48d1-9b27-f4258d99df2f" providerId="ADAL" clId="{293B19D7-437E-491E-A9ED-62327AFE2A70}" dt="2024-12-04T10:09:58.070" v="2858" actId="478"/>
          <ac:spMkLst>
            <pc:docMk/>
            <pc:sldMk cId="2800101576" sldId="3622"/>
            <ac:spMk id="7" creationId="{2D5F7DA1-5A1A-A14C-B991-3070E9050D4A}"/>
          </ac:spMkLst>
        </pc:spChg>
        <pc:spChg chg="del">
          <ac:chgData name="Giorgia Cecchinato" userId="9626247c-1516-48d1-9b27-f4258d99df2f" providerId="ADAL" clId="{293B19D7-437E-491E-A9ED-62327AFE2A70}" dt="2024-12-04T10:09:58.070" v="2858" actId="478"/>
          <ac:spMkLst>
            <pc:docMk/>
            <pc:sldMk cId="2800101576" sldId="3622"/>
            <ac:spMk id="8" creationId="{5F5F4976-340F-BCE3-E2BD-EB48F15875A7}"/>
          </ac:spMkLst>
        </pc:spChg>
        <pc:spChg chg="del">
          <ac:chgData name="Giorgia Cecchinato" userId="9626247c-1516-48d1-9b27-f4258d99df2f" providerId="ADAL" clId="{293B19D7-437E-491E-A9ED-62327AFE2A70}" dt="2024-12-04T10:09:58.070" v="2858" actId="478"/>
          <ac:spMkLst>
            <pc:docMk/>
            <pc:sldMk cId="2800101576" sldId="3622"/>
            <ac:spMk id="10" creationId="{07351DE8-A3C1-B5DA-A108-D7B6716C34FD}"/>
          </ac:spMkLst>
        </pc:spChg>
        <pc:spChg chg="del">
          <ac:chgData name="Giorgia Cecchinato" userId="9626247c-1516-48d1-9b27-f4258d99df2f" providerId="ADAL" clId="{293B19D7-437E-491E-A9ED-62327AFE2A70}" dt="2024-12-04T10:09:58.070" v="2858" actId="478"/>
          <ac:spMkLst>
            <pc:docMk/>
            <pc:sldMk cId="2800101576" sldId="3622"/>
            <ac:spMk id="11" creationId="{66F0F512-2172-C6CF-916D-D3F4C6E3E183}"/>
          </ac:spMkLst>
        </pc:spChg>
        <pc:spChg chg="del">
          <ac:chgData name="Giorgia Cecchinato" userId="9626247c-1516-48d1-9b27-f4258d99df2f" providerId="ADAL" clId="{293B19D7-437E-491E-A9ED-62327AFE2A70}" dt="2024-12-04T10:09:58.070" v="2858" actId="478"/>
          <ac:spMkLst>
            <pc:docMk/>
            <pc:sldMk cId="2800101576" sldId="3622"/>
            <ac:spMk id="12" creationId="{3F42E844-1A25-BAD2-DAD9-20D8C066E91B}"/>
          </ac:spMkLst>
        </pc:spChg>
        <pc:spChg chg="add mod">
          <ac:chgData name="Giorgia Cecchinato" userId="9626247c-1516-48d1-9b27-f4258d99df2f" providerId="ADAL" clId="{293B19D7-437E-491E-A9ED-62327AFE2A70}" dt="2024-12-04T10:31:15.425" v="2886" actId="1076"/>
          <ac:spMkLst>
            <pc:docMk/>
            <pc:sldMk cId="2800101576" sldId="3622"/>
            <ac:spMk id="13" creationId="{F1F61A05-2932-37B8-5932-FF79ED9C8CA4}"/>
          </ac:spMkLst>
        </pc:spChg>
        <pc:spChg chg="add mod">
          <ac:chgData name="Giorgia Cecchinato" userId="9626247c-1516-48d1-9b27-f4258d99df2f" providerId="ADAL" clId="{293B19D7-437E-491E-A9ED-62327AFE2A70}" dt="2024-12-04T11:46:54.868" v="3710" actId="113"/>
          <ac:spMkLst>
            <pc:docMk/>
            <pc:sldMk cId="2800101576" sldId="3622"/>
            <ac:spMk id="14" creationId="{52F5B01A-8BBC-009D-5C4C-BEC73E0FB680}"/>
          </ac:spMkLst>
        </pc:spChg>
        <pc:spChg chg="add mod">
          <ac:chgData name="Giorgia Cecchinato" userId="9626247c-1516-48d1-9b27-f4258d99df2f" providerId="ADAL" clId="{293B19D7-437E-491E-A9ED-62327AFE2A70}" dt="2024-12-04T10:54:21.675" v="3340" actId="20577"/>
          <ac:spMkLst>
            <pc:docMk/>
            <pc:sldMk cId="2800101576" sldId="3622"/>
            <ac:spMk id="15" creationId="{2437E5F0-6351-7FD0-A23B-17670FD61A77}"/>
          </ac:spMkLst>
        </pc:spChg>
        <pc:picChg chg="add mod">
          <ac:chgData name="Giorgia Cecchinato" userId="9626247c-1516-48d1-9b27-f4258d99df2f" providerId="ADAL" clId="{293B19D7-437E-491E-A9ED-62327AFE2A70}" dt="2024-12-04T10:10:51.204" v="2868" actId="1076"/>
          <ac:picMkLst>
            <pc:docMk/>
            <pc:sldMk cId="2800101576" sldId="3622"/>
            <ac:picMk id="9" creationId="{68BCDFE0-7D8E-E434-B8A1-F9B515D9F8AB}"/>
          </ac:picMkLst>
        </pc:picChg>
      </pc:sldChg>
      <pc:sldChg chg="addSp delSp modSp add mod modNotesTx">
        <pc:chgData name="Giorgia Cecchinato" userId="9626247c-1516-48d1-9b27-f4258d99df2f" providerId="ADAL" clId="{293B19D7-437E-491E-A9ED-62327AFE2A70}" dt="2024-12-04T11:51:15.556" v="3886" actId="20577"/>
        <pc:sldMkLst>
          <pc:docMk/>
          <pc:sldMk cId="3404720055" sldId="3623"/>
        </pc:sldMkLst>
        <pc:spChg chg="add mod">
          <ac:chgData name="Giorgia Cecchinato" userId="9626247c-1516-48d1-9b27-f4258d99df2f" providerId="ADAL" clId="{293B19D7-437E-491E-A9ED-62327AFE2A70}" dt="2024-12-04T10:12:16.337" v="2877"/>
          <ac:spMkLst>
            <pc:docMk/>
            <pc:sldMk cId="3404720055" sldId="3623"/>
            <ac:spMk id="2" creationId="{56320C03-9EC4-EB58-DC93-6A527EBB2192}"/>
          </ac:spMkLst>
        </pc:spChg>
        <pc:spChg chg="add mod">
          <ac:chgData name="Giorgia Cecchinato" userId="9626247c-1516-48d1-9b27-f4258d99df2f" providerId="ADAL" clId="{293B19D7-437E-491E-A9ED-62327AFE2A70}" dt="2024-12-04T10:13:19.116" v="2885" actId="1076"/>
          <ac:spMkLst>
            <pc:docMk/>
            <pc:sldMk cId="3404720055" sldId="3623"/>
            <ac:spMk id="3" creationId="{5AF77CF2-2D29-C087-D207-5EF55829BE15}"/>
          </ac:spMkLst>
        </pc:spChg>
        <pc:spChg chg="add mod">
          <ac:chgData name="Giorgia Cecchinato" userId="9626247c-1516-48d1-9b27-f4258d99df2f" providerId="ADAL" clId="{293B19D7-437E-491E-A9ED-62327AFE2A70}" dt="2024-12-04T10:53:47.588" v="3337" actId="20577"/>
          <ac:spMkLst>
            <pc:docMk/>
            <pc:sldMk cId="3404720055" sldId="3623"/>
            <ac:spMk id="4" creationId="{3203623B-2988-D922-98C2-5CCB4EBB2488}"/>
          </ac:spMkLst>
        </pc:spChg>
        <pc:spChg chg="add mod">
          <ac:chgData name="Giorgia Cecchinato" userId="9626247c-1516-48d1-9b27-f4258d99df2f" providerId="ADAL" clId="{293B19D7-437E-491E-A9ED-62327AFE2A70}" dt="2024-12-04T11:51:15.556" v="3886" actId="20577"/>
          <ac:spMkLst>
            <pc:docMk/>
            <pc:sldMk cId="3404720055" sldId="3623"/>
            <ac:spMk id="5" creationId="{782CFD3E-2224-9868-17E0-FFA7BB41034C}"/>
          </ac:spMkLst>
        </pc:spChg>
        <pc:spChg chg="del">
          <ac:chgData name="Giorgia Cecchinato" userId="9626247c-1516-48d1-9b27-f4258d99df2f" providerId="ADAL" clId="{293B19D7-437E-491E-A9ED-62327AFE2A70}" dt="2024-12-04T10:11:45.418" v="2872" actId="478"/>
          <ac:spMkLst>
            <pc:docMk/>
            <pc:sldMk cId="3404720055" sldId="3623"/>
            <ac:spMk id="13" creationId="{F1F61A05-2932-37B8-5932-FF79ED9C8CA4}"/>
          </ac:spMkLst>
        </pc:spChg>
      </pc:sldChg>
      <pc:sldChg chg="addSp delSp modSp add mod">
        <pc:chgData name="Giorgia Cecchinato" userId="9626247c-1516-48d1-9b27-f4258d99df2f" providerId="ADAL" clId="{293B19D7-437E-491E-A9ED-62327AFE2A70}" dt="2024-12-04T12:29:28.961" v="4487" actId="20577"/>
        <pc:sldMkLst>
          <pc:docMk/>
          <pc:sldMk cId="2668322126" sldId="3624"/>
        </pc:sldMkLst>
        <pc:spChg chg="add mod">
          <ac:chgData name="Giorgia Cecchinato" userId="9626247c-1516-48d1-9b27-f4258d99df2f" providerId="ADAL" clId="{293B19D7-437E-491E-A9ED-62327AFE2A70}" dt="2024-12-04T12:15:54.350" v="4182" actId="1076"/>
          <ac:spMkLst>
            <pc:docMk/>
            <pc:sldMk cId="2668322126" sldId="3624"/>
            <ac:spMk id="2" creationId="{7116B0F9-B771-589D-7FC7-28D01150AF91}"/>
          </ac:spMkLst>
        </pc:spChg>
        <pc:spChg chg="add mod">
          <ac:chgData name="Giorgia Cecchinato" userId="9626247c-1516-48d1-9b27-f4258d99df2f" providerId="ADAL" clId="{293B19D7-437E-491E-A9ED-62327AFE2A70}" dt="2024-12-04T12:29:28.961" v="4487" actId="20577"/>
          <ac:spMkLst>
            <pc:docMk/>
            <pc:sldMk cId="2668322126" sldId="3624"/>
            <ac:spMk id="3" creationId="{540844F8-C083-DD2C-A2F6-8B24C47CED49}"/>
          </ac:spMkLst>
        </pc:spChg>
        <pc:spChg chg="add mod">
          <ac:chgData name="Giorgia Cecchinato" userId="9626247c-1516-48d1-9b27-f4258d99df2f" providerId="ADAL" clId="{293B19D7-437E-491E-A9ED-62327AFE2A70}" dt="2024-12-04T12:02:24.126" v="3890" actId="1076"/>
          <ac:spMkLst>
            <pc:docMk/>
            <pc:sldMk cId="2668322126" sldId="3624"/>
            <ac:spMk id="4" creationId="{239AB95F-CCA7-14C8-952A-CF2A3454B93C}"/>
          </ac:spMkLst>
        </pc:spChg>
        <pc:spChg chg="add">
          <ac:chgData name="Giorgia Cecchinato" userId="9626247c-1516-48d1-9b27-f4258d99df2f" providerId="ADAL" clId="{293B19D7-437E-491E-A9ED-62327AFE2A70}" dt="2024-12-04T12:02:29.722" v="3891"/>
          <ac:spMkLst>
            <pc:docMk/>
            <pc:sldMk cId="2668322126" sldId="3624"/>
            <ac:spMk id="5" creationId="{2EBA31AA-7F8E-C526-8613-3570AFC1C365}"/>
          </ac:spMkLst>
        </pc:spChg>
        <pc:spChg chg="add mod">
          <ac:chgData name="Giorgia Cecchinato" userId="9626247c-1516-48d1-9b27-f4258d99df2f" providerId="ADAL" clId="{293B19D7-437E-491E-A9ED-62327AFE2A70}" dt="2024-12-04T12:12:18.235" v="4166" actId="20577"/>
          <ac:spMkLst>
            <pc:docMk/>
            <pc:sldMk cId="2668322126" sldId="3624"/>
            <ac:spMk id="6" creationId="{29541D21-295B-CA14-D238-51AFB961075C}"/>
          </ac:spMkLst>
        </pc:spChg>
        <pc:spChg chg="del mod">
          <ac:chgData name="Giorgia Cecchinato" userId="9626247c-1516-48d1-9b27-f4258d99df2f" providerId="ADAL" clId="{293B19D7-437E-491E-A9ED-62327AFE2A70}" dt="2024-12-04T10:11:51.628" v="2874" actId="478"/>
          <ac:spMkLst>
            <pc:docMk/>
            <pc:sldMk cId="2668322126" sldId="3624"/>
            <ac:spMk id="13" creationId="{F1F61A05-2932-37B8-5932-FF79ED9C8CA4}"/>
          </ac:spMkLst>
        </pc:spChg>
      </pc:sldChg>
      <pc:sldChg chg="addSp delSp modSp add mod">
        <pc:chgData name="Giorgia Cecchinato" userId="9626247c-1516-48d1-9b27-f4258d99df2f" providerId="ADAL" clId="{293B19D7-437E-491E-A9ED-62327AFE2A70}" dt="2024-12-04T12:31:49.498" v="4603" actId="1035"/>
        <pc:sldMkLst>
          <pc:docMk/>
          <pc:sldMk cId="3929206439" sldId="3625"/>
        </pc:sldMkLst>
        <pc:spChg chg="add mod">
          <ac:chgData name="Giorgia Cecchinato" userId="9626247c-1516-48d1-9b27-f4258d99df2f" providerId="ADAL" clId="{293B19D7-437E-491E-A9ED-62327AFE2A70}" dt="2024-12-04T10:13:04.111" v="2883" actId="1076"/>
          <ac:spMkLst>
            <pc:docMk/>
            <pc:sldMk cId="3929206439" sldId="3625"/>
            <ac:spMk id="2" creationId="{AF733512-A866-5A90-357A-B6CC848890D1}"/>
          </ac:spMkLst>
        </pc:spChg>
        <pc:spChg chg="add del">
          <ac:chgData name="Giorgia Cecchinato" userId="9626247c-1516-48d1-9b27-f4258d99df2f" providerId="ADAL" clId="{293B19D7-437E-491E-A9ED-62327AFE2A70}" dt="2024-12-04T12:12:00.876" v="4163" actId="22"/>
          <ac:spMkLst>
            <pc:docMk/>
            <pc:sldMk cId="3929206439" sldId="3625"/>
            <ac:spMk id="4" creationId="{3A1CD0D7-880C-D819-CC9A-886BBE05D863}"/>
          </ac:spMkLst>
        </pc:spChg>
        <pc:spChg chg="add del">
          <ac:chgData name="Giorgia Cecchinato" userId="9626247c-1516-48d1-9b27-f4258d99df2f" providerId="ADAL" clId="{293B19D7-437E-491E-A9ED-62327AFE2A70}" dt="2024-12-04T12:12:51.316" v="4168" actId="22"/>
          <ac:spMkLst>
            <pc:docMk/>
            <pc:sldMk cId="3929206439" sldId="3625"/>
            <ac:spMk id="6" creationId="{A3E560C4-4FA9-C02B-E2AC-BDDB6DE01F93}"/>
          </ac:spMkLst>
        </pc:spChg>
        <pc:spChg chg="add del mod">
          <ac:chgData name="Giorgia Cecchinato" userId="9626247c-1516-48d1-9b27-f4258d99df2f" providerId="ADAL" clId="{293B19D7-437E-491E-A9ED-62327AFE2A70}" dt="2024-12-04T12:13:08.633" v="4174" actId="22"/>
          <ac:spMkLst>
            <pc:docMk/>
            <pc:sldMk cId="3929206439" sldId="3625"/>
            <ac:spMk id="8" creationId="{9F78C648-EF70-8DC1-A23E-3CACADDA1B68}"/>
          </ac:spMkLst>
        </pc:spChg>
        <pc:spChg chg="add mod">
          <ac:chgData name="Giorgia Cecchinato" userId="9626247c-1516-48d1-9b27-f4258d99df2f" providerId="ADAL" clId="{293B19D7-437E-491E-A9ED-62327AFE2A70}" dt="2024-12-04T12:13:20.247" v="4177" actId="20577"/>
          <ac:spMkLst>
            <pc:docMk/>
            <pc:sldMk cId="3929206439" sldId="3625"/>
            <ac:spMk id="10" creationId="{ADFED7FC-5334-611E-2BDB-F287DE093864}"/>
          </ac:spMkLst>
        </pc:spChg>
        <pc:spChg chg="add mod">
          <ac:chgData name="Giorgia Cecchinato" userId="9626247c-1516-48d1-9b27-f4258d99df2f" providerId="ADAL" clId="{293B19D7-437E-491E-A9ED-62327AFE2A70}" dt="2024-12-04T12:31:43.230" v="4602" actId="20577"/>
          <ac:spMkLst>
            <pc:docMk/>
            <pc:sldMk cId="3929206439" sldId="3625"/>
            <ac:spMk id="11" creationId="{3AF314E2-9EAF-17F0-4972-A1A4D75D4E89}"/>
          </ac:spMkLst>
        </pc:spChg>
        <pc:picChg chg="mod">
          <ac:chgData name="Giorgia Cecchinato" userId="9626247c-1516-48d1-9b27-f4258d99df2f" providerId="ADAL" clId="{293B19D7-437E-491E-A9ED-62327AFE2A70}" dt="2024-12-04T12:31:49.498" v="4603" actId="1035"/>
          <ac:picMkLst>
            <pc:docMk/>
            <pc:sldMk cId="3929206439" sldId="3625"/>
            <ac:picMk id="9" creationId="{68BCDFE0-7D8E-E434-B8A1-F9B515D9F8AB}"/>
          </ac:picMkLst>
        </pc:picChg>
      </pc:sldChg>
      <pc:sldChg chg="addSp delSp modSp add mod modNotesTx">
        <pc:chgData name="Giorgia Cecchinato" userId="9626247c-1516-48d1-9b27-f4258d99df2f" providerId="ADAL" clId="{293B19D7-437E-491E-A9ED-62327AFE2A70}" dt="2024-12-04T19:05:33.234" v="5163" actId="20577"/>
        <pc:sldMkLst>
          <pc:docMk/>
          <pc:sldMk cId="1440449185" sldId="3626"/>
        </pc:sldMkLst>
        <pc:spChg chg="add mod">
          <ac:chgData name="Giorgia Cecchinato" userId="9626247c-1516-48d1-9b27-f4258d99df2f" providerId="ADAL" clId="{293B19D7-437E-491E-A9ED-62327AFE2A70}" dt="2024-12-04T10:12:59.341" v="2882" actId="1076"/>
          <ac:spMkLst>
            <pc:docMk/>
            <pc:sldMk cId="1440449185" sldId="3626"/>
            <ac:spMk id="2" creationId="{5BE2A033-9E6B-A0C3-0BB1-B62A8BC77038}"/>
          </ac:spMkLst>
        </pc:spChg>
        <pc:spChg chg="add mod">
          <ac:chgData name="Giorgia Cecchinato" userId="9626247c-1516-48d1-9b27-f4258d99df2f" providerId="ADAL" clId="{293B19D7-437E-491E-A9ED-62327AFE2A70}" dt="2024-12-04T12:14:40.625" v="4180" actId="20577"/>
          <ac:spMkLst>
            <pc:docMk/>
            <pc:sldMk cId="1440449185" sldId="3626"/>
            <ac:spMk id="3" creationId="{1FF9FD58-F130-1E81-3836-B88C911A06FA}"/>
          </ac:spMkLst>
        </pc:spChg>
        <pc:spChg chg="add del mod">
          <ac:chgData name="Giorgia Cecchinato" userId="9626247c-1516-48d1-9b27-f4258d99df2f" providerId="ADAL" clId="{293B19D7-437E-491E-A9ED-62327AFE2A70}" dt="2024-12-04T18:55:53.918" v="4935" actId="478"/>
          <ac:spMkLst>
            <pc:docMk/>
            <pc:sldMk cId="1440449185" sldId="3626"/>
            <ac:spMk id="4" creationId="{9CE82CF0-1028-A436-0AD5-81762E856D7C}"/>
          </ac:spMkLst>
        </pc:spChg>
        <pc:spChg chg="add mod">
          <ac:chgData name="Giorgia Cecchinato" userId="9626247c-1516-48d1-9b27-f4258d99df2f" providerId="ADAL" clId="{293B19D7-437E-491E-A9ED-62327AFE2A70}" dt="2024-12-04T19:05:33.234" v="5163" actId="20577"/>
          <ac:spMkLst>
            <pc:docMk/>
            <pc:sldMk cId="1440449185" sldId="3626"/>
            <ac:spMk id="5" creationId="{BB3235C4-35CC-511F-442B-974F4DC84583}"/>
          </ac:spMkLst>
        </pc:spChg>
        <pc:spChg chg="add del mod">
          <ac:chgData name="Giorgia Cecchinato" userId="9626247c-1516-48d1-9b27-f4258d99df2f" providerId="ADAL" clId="{293B19D7-437E-491E-A9ED-62327AFE2A70}" dt="2024-12-04T18:56:56.262" v="4938" actId="478"/>
          <ac:spMkLst>
            <pc:docMk/>
            <pc:sldMk cId="1440449185" sldId="3626"/>
            <ac:spMk id="6" creationId="{4FC67762-36DF-7E69-EA3D-035E8FE6EDC9}"/>
          </ac:spMkLst>
        </pc:spChg>
        <pc:picChg chg="mod">
          <ac:chgData name="Giorgia Cecchinato" userId="9626247c-1516-48d1-9b27-f4258d99df2f" providerId="ADAL" clId="{293B19D7-437E-491E-A9ED-62327AFE2A70}" dt="2024-12-04T18:57:02.179" v="4940" actId="1076"/>
          <ac:picMkLst>
            <pc:docMk/>
            <pc:sldMk cId="1440449185" sldId="3626"/>
            <ac:picMk id="9" creationId="{68BCDFE0-7D8E-E434-B8A1-F9B515D9F8AB}"/>
          </ac:picMkLst>
        </pc:picChg>
      </pc:sldChg>
      <pc:sldChg chg="addSp delSp modSp add mod ord">
        <pc:chgData name="Giorgia Cecchinato" userId="9626247c-1516-48d1-9b27-f4258d99df2f" providerId="ADAL" clId="{293B19D7-437E-491E-A9ED-62327AFE2A70}" dt="2024-12-04T12:35:42.472" v="4665" actId="1076"/>
        <pc:sldMkLst>
          <pc:docMk/>
          <pc:sldMk cId="3821122888" sldId="3627"/>
        </pc:sldMkLst>
        <pc:spChg chg="mod">
          <ac:chgData name="Giorgia Cecchinato" userId="9626247c-1516-48d1-9b27-f4258d99df2f" providerId="ADAL" clId="{293B19D7-437E-491E-A9ED-62327AFE2A70}" dt="2024-12-04T12:34:28.867" v="4659" actId="20577"/>
          <ac:spMkLst>
            <pc:docMk/>
            <pc:sldMk cId="3821122888" sldId="3627"/>
            <ac:spMk id="2" creationId="{1094576A-09B0-C482-E48A-C46D3B13C7F6}"/>
          </ac:spMkLst>
        </pc:spChg>
        <pc:spChg chg="add mod">
          <ac:chgData name="Giorgia Cecchinato" userId="9626247c-1516-48d1-9b27-f4258d99df2f" providerId="ADAL" clId="{293B19D7-437E-491E-A9ED-62327AFE2A70}" dt="2024-12-04T12:35:29.080" v="4663" actId="14100"/>
          <ac:spMkLst>
            <pc:docMk/>
            <pc:sldMk cId="3821122888" sldId="3627"/>
            <ac:spMk id="5" creationId="{D3D7BA8C-E7D0-F839-96B4-15F002FC0D17}"/>
          </ac:spMkLst>
        </pc:spChg>
        <pc:spChg chg="del">
          <ac:chgData name="Giorgia Cecchinato" userId="9626247c-1516-48d1-9b27-f4258d99df2f" providerId="ADAL" clId="{293B19D7-437E-491E-A9ED-62327AFE2A70}" dt="2024-12-04T12:32:47.035" v="4607" actId="478"/>
          <ac:spMkLst>
            <pc:docMk/>
            <pc:sldMk cId="3821122888" sldId="3627"/>
            <ac:spMk id="6" creationId="{8BF67916-588C-3F8E-46B2-5D5B0E2AF178}"/>
          </ac:spMkLst>
        </pc:spChg>
        <pc:spChg chg="del">
          <ac:chgData name="Giorgia Cecchinato" userId="9626247c-1516-48d1-9b27-f4258d99df2f" providerId="ADAL" clId="{293B19D7-437E-491E-A9ED-62327AFE2A70}" dt="2024-12-04T12:32:47.035" v="4607" actId="478"/>
          <ac:spMkLst>
            <pc:docMk/>
            <pc:sldMk cId="3821122888" sldId="3627"/>
            <ac:spMk id="7" creationId="{2D5F7DA1-5A1A-A14C-B991-3070E9050D4A}"/>
          </ac:spMkLst>
        </pc:spChg>
        <pc:spChg chg="del">
          <ac:chgData name="Giorgia Cecchinato" userId="9626247c-1516-48d1-9b27-f4258d99df2f" providerId="ADAL" clId="{293B19D7-437E-491E-A9ED-62327AFE2A70}" dt="2024-12-04T12:32:47.035" v="4607" actId="478"/>
          <ac:spMkLst>
            <pc:docMk/>
            <pc:sldMk cId="3821122888" sldId="3627"/>
            <ac:spMk id="8" creationId="{5F5F4976-340F-BCE3-E2BD-EB48F15875A7}"/>
          </ac:spMkLst>
        </pc:spChg>
        <pc:spChg chg="add mod">
          <ac:chgData name="Giorgia Cecchinato" userId="9626247c-1516-48d1-9b27-f4258d99df2f" providerId="ADAL" clId="{293B19D7-437E-491E-A9ED-62327AFE2A70}" dt="2024-12-04T12:35:42.472" v="4665" actId="1076"/>
          <ac:spMkLst>
            <pc:docMk/>
            <pc:sldMk cId="3821122888" sldId="3627"/>
            <ac:spMk id="9" creationId="{C8B21582-6004-5A00-1156-8710871AF46F}"/>
          </ac:spMkLst>
        </pc:spChg>
        <pc:spChg chg="del">
          <ac:chgData name="Giorgia Cecchinato" userId="9626247c-1516-48d1-9b27-f4258d99df2f" providerId="ADAL" clId="{293B19D7-437E-491E-A9ED-62327AFE2A70}" dt="2024-12-04T12:32:47.035" v="4607" actId="478"/>
          <ac:spMkLst>
            <pc:docMk/>
            <pc:sldMk cId="3821122888" sldId="3627"/>
            <ac:spMk id="10" creationId="{07351DE8-A3C1-B5DA-A108-D7B6716C34FD}"/>
          </ac:spMkLst>
        </pc:spChg>
        <pc:spChg chg="del">
          <ac:chgData name="Giorgia Cecchinato" userId="9626247c-1516-48d1-9b27-f4258d99df2f" providerId="ADAL" clId="{293B19D7-437E-491E-A9ED-62327AFE2A70}" dt="2024-12-04T12:32:47.035" v="4607" actId="478"/>
          <ac:spMkLst>
            <pc:docMk/>
            <pc:sldMk cId="3821122888" sldId="3627"/>
            <ac:spMk id="11" creationId="{66F0F512-2172-C6CF-916D-D3F4C6E3E183}"/>
          </ac:spMkLst>
        </pc:spChg>
        <pc:spChg chg="del">
          <ac:chgData name="Giorgia Cecchinato" userId="9626247c-1516-48d1-9b27-f4258d99df2f" providerId="ADAL" clId="{293B19D7-437E-491E-A9ED-62327AFE2A70}" dt="2024-12-04T12:32:47.035" v="4607" actId="478"/>
          <ac:spMkLst>
            <pc:docMk/>
            <pc:sldMk cId="3821122888" sldId="3627"/>
            <ac:spMk id="12" creationId="{3F42E844-1A25-BAD2-DAD9-20D8C066E91B}"/>
          </ac:spMkLst>
        </pc:spChg>
      </pc:sldChg>
      <pc:sldChg chg="add del">
        <pc:chgData name="Giorgia Cecchinato" userId="9626247c-1516-48d1-9b27-f4258d99df2f" providerId="ADAL" clId="{293B19D7-437E-491E-A9ED-62327AFE2A70}" dt="2024-12-04T19:06:25.019" v="5164" actId="2696"/>
        <pc:sldMkLst>
          <pc:docMk/>
          <pc:sldMk cId="1393597852" sldId="3628"/>
        </pc:sldMkLst>
      </pc:sldChg>
    </pc:docChg>
  </pc:docChgLst>
  <pc:docChgLst>
    <pc:chgData name="Giorgia Cecchinato" userId="9626247c-1516-48d1-9b27-f4258d99df2f" providerId="ADAL" clId="{6154A39B-2F6C-4E26-8353-1A07E20317C1}"/>
    <pc:docChg chg="modSld">
      <pc:chgData name="Giorgia Cecchinato" userId="9626247c-1516-48d1-9b27-f4258d99df2f" providerId="ADAL" clId="{6154A39B-2F6C-4E26-8353-1A07E20317C1}" dt="2025-01-09T16:04:19.340" v="217" actId="207"/>
      <pc:docMkLst>
        <pc:docMk/>
      </pc:docMkLst>
      <pc:sldChg chg="addSp modSp mod">
        <pc:chgData name="Giorgia Cecchinato" userId="9626247c-1516-48d1-9b27-f4258d99df2f" providerId="ADAL" clId="{6154A39B-2F6C-4E26-8353-1A07E20317C1}" dt="2025-01-09T16:04:19.340" v="217" actId="207"/>
        <pc:sldMkLst>
          <pc:docMk/>
          <pc:sldMk cId="3465350700" sldId="3631"/>
        </pc:sldMkLst>
        <pc:spChg chg="add mod ord">
          <ac:chgData name="Giorgia Cecchinato" userId="9626247c-1516-48d1-9b27-f4258d99df2f" providerId="ADAL" clId="{6154A39B-2F6C-4E26-8353-1A07E20317C1}" dt="2025-01-09T16:04:19.340" v="217" actId="207"/>
          <ac:spMkLst>
            <pc:docMk/>
            <pc:sldMk cId="3465350700" sldId="3631"/>
            <ac:spMk id="2" creationId="{FC291E8C-81CC-510F-4BA9-C2724AFBE4DF}"/>
          </ac:spMkLst>
        </pc:spChg>
        <pc:spChg chg="mod">
          <ac:chgData name="Giorgia Cecchinato" userId="9626247c-1516-48d1-9b27-f4258d99df2f" providerId="ADAL" clId="{6154A39B-2F6C-4E26-8353-1A07E20317C1}" dt="2025-01-09T16:02:06.604" v="209" actId="113"/>
          <ac:spMkLst>
            <pc:docMk/>
            <pc:sldMk cId="3465350700" sldId="3631"/>
            <ac:spMk id="7" creationId="{B02D4863-4121-0D50-7F3C-DEFC5B51B4CC}"/>
          </ac:spMkLst>
        </pc:spChg>
      </pc:sldChg>
    </pc:docChg>
  </pc:docChgLst>
  <pc:docChgLst>
    <pc:chgData name="Giorgia Cecchinato" userId="9626247c-1516-48d1-9b27-f4258d99df2f" providerId="ADAL" clId="{C959F4C1-279B-4758-A480-06EEA504BDA8}"/>
    <pc:docChg chg="undo custSel addSld modSld modSection">
      <pc:chgData name="Giorgia Cecchinato" userId="9626247c-1516-48d1-9b27-f4258d99df2f" providerId="ADAL" clId="{C959F4C1-279B-4758-A480-06EEA504BDA8}" dt="2024-12-23T20:46:31.871" v="221" actId="207"/>
      <pc:docMkLst>
        <pc:docMk/>
      </pc:docMkLst>
      <pc:sldChg chg="addSp delSp modSp mod">
        <pc:chgData name="Giorgia Cecchinato" userId="9626247c-1516-48d1-9b27-f4258d99df2f" providerId="ADAL" clId="{C959F4C1-279B-4758-A480-06EEA504BDA8}" dt="2024-12-23T20:46:31.871" v="221" actId="207"/>
        <pc:sldMkLst>
          <pc:docMk/>
          <pc:sldMk cId="813517140" sldId="3619"/>
        </pc:sldMkLst>
        <pc:spChg chg="del mod">
          <ac:chgData name="Giorgia Cecchinato" userId="9626247c-1516-48d1-9b27-f4258d99df2f" providerId="ADAL" clId="{C959F4C1-279B-4758-A480-06EEA504BDA8}" dt="2024-12-23T20:45:42.404" v="202" actId="478"/>
          <ac:spMkLst>
            <pc:docMk/>
            <pc:sldMk cId="813517140" sldId="3619"/>
            <ac:spMk id="2" creationId="{85813238-8D0F-FCCA-1B82-06BB3D01442F}"/>
          </ac:spMkLst>
        </pc:spChg>
        <pc:spChg chg="add mod">
          <ac:chgData name="Giorgia Cecchinato" userId="9626247c-1516-48d1-9b27-f4258d99df2f" providerId="ADAL" clId="{C959F4C1-279B-4758-A480-06EEA504BDA8}" dt="2024-12-23T20:46:00.324" v="205"/>
          <ac:spMkLst>
            <pc:docMk/>
            <pc:sldMk cId="813517140" sldId="3619"/>
            <ac:spMk id="5" creationId="{1EFD18DB-5933-A637-8E8D-8B3289762DC4}"/>
          </ac:spMkLst>
        </pc:spChg>
        <pc:spChg chg="del mod">
          <ac:chgData name="Giorgia Cecchinato" userId="9626247c-1516-48d1-9b27-f4258d99df2f" providerId="ADAL" clId="{C959F4C1-279B-4758-A480-06EEA504BDA8}" dt="2024-12-23T20:45:46.544" v="204" actId="478"/>
          <ac:spMkLst>
            <pc:docMk/>
            <pc:sldMk cId="813517140" sldId="3619"/>
            <ac:spMk id="6" creationId="{B6F979DE-FD05-C6F4-653B-FE9E97C3D826}"/>
          </ac:spMkLst>
        </pc:spChg>
        <pc:spChg chg="add mod">
          <ac:chgData name="Giorgia Cecchinato" userId="9626247c-1516-48d1-9b27-f4258d99df2f" providerId="ADAL" clId="{C959F4C1-279B-4758-A480-06EEA504BDA8}" dt="2024-12-23T20:46:11.081" v="206"/>
          <ac:spMkLst>
            <pc:docMk/>
            <pc:sldMk cId="813517140" sldId="3619"/>
            <ac:spMk id="7" creationId="{CFAABB59-7507-2449-EEE7-7BFF745F0CA2}"/>
          </ac:spMkLst>
        </pc:spChg>
        <pc:spChg chg="mod">
          <ac:chgData name="Giorgia Cecchinato" userId="9626247c-1516-48d1-9b27-f4258d99df2f" providerId="ADAL" clId="{C959F4C1-279B-4758-A480-06EEA504BDA8}" dt="2024-12-23T20:39:04.128" v="81" actId="20577"/>
          <ac:spMkLst>
            <pc:docMk/>
            <pc:sldMk cId="813517140" sldId="3619"/>
            <ac:spMk id="8" creationId="{9E0A872E-525B-62B8-9AC6-7592EC0D66C9}"/>
          </ac:spMkLst>
        </pc:spChg>
        <pc:spChg chg="mod">
          <ac:chgData name="Giorgia Cecchinato" userId="9626247c-1516-48d1-9b27-f4258d99df2f" providerId="ADAL" clId="{C959F4C1-279B-4758-A480-06EEA504BDA8}" dt="2024-12-23T20:46:31.871" v="221" actId="207"/>
          <ac:spMkLst>
            <pc:docMk/>
            <pc:sldMk cId="813517140" sldId="3619"/>
            <ac:spMk id="10" creationId="{72512C2E-CACB-472F-FF96-A81A3A881F7B}"/>
          </ac:spMkLst>
        </pc:spChg>
        <pc:spChg chg="del mod">
          <ac:chgData name="Giorgia Cecchinato" userId="9626247c-1516-48d1-9b27-f4258d99df2f" providerId="ADAL" clId="{C959F4C1-279B-4758-A480-06EEA504BDA8}" dt="2024-12-23T20:38:28.402" v="75"/>
          <ac:spMkLst>
            <pc:docMk/>
            <pc:sldMk cId="813517140" sldId="3619"/>
            <ac:spMk id="15" creationId="{FE89AE27-47C9-21BF-A558-E98BCEFA0D1E}"/>
          </ac:spMkLst>
        </pc:spChg>
      </pc:sldChg>
      <pc:sldChg chg="addSp modSp add mod">
        <pc:chgData name="Giorgia Cecchinato" userId="9626247c-1516-48d1-9b27-f4258d99df2f" providerId="ADAL" clId="{C959F4C1-279B-4758-A480-06EEA504BDA8}" dt="2024-12-23T20:45:19.049" v="200" actId="20577"/>
        <pc:sldMkLst>
          <pc:docMk/>
          <pc:sldMk cId="3694315224" sldId="3628"/>
        </pc:sldMkLst>
        <pc:spChg chg="add mod ord">
          <ac:chgData name="Giorgia Cecchinato" userId="9626247c-1516-48d1-9b27-f4258d99df2f" providerId="ADAL" clId="{C959F4C1-279B-4758-A480-06EEA504BDA8}" dt="2024-12-23T20:43:31.357" v="124" actId="207"/>
          <ac:spMkLst>
            <pc:docMk/>
            <pc:sldMk cId="3694315224" sldId="3628"/>
            <ac:spMk id="5" creationId="{D6985527-A1C4-E540-3C23-B99212024E2F}"/>
          </ac:spMkLst>
        </pc:spChg>
        <pc:spChg chg="mod">
          <ac:chgData name="Giorgia Cecchinato" userId="9626247c-1516-48d1-9b27-f4258d99df2f" providerId="ADAL" clId="{C959F4C1-279B-4758-A480-06EEA504BDA8}" dt="2024-12-23T20:45:19.049" v="200" actId="20577"/>
          <ac:spMkLst>
            <pc:docMk/>
            <pc:sldMk cId="3694315224" sldId="3628"/>
            <ac:spMk id="6" creationId="{B6F979DE-FD05-C6F4-653B-FE9E97C3D826}"/>
          </ac:spMkLst>
        </pc:spChg>
        <pc:spChg chg="mod">
          <ac:chgData name="Giorgia Cecchinato" userId="9626247c-1516-48d1-9b27-f4258d99df2f" providerId="ADAL" clId="{C959F4C1-279B-4758-A480-06EEA504BDA8}" dt="2024-12-23T20:44:43.582" v="181" actId="207"/>
          <ac:spMkLst>
            <pc:docMk/>
            <pc:sldMk cId="3694315224" sldId="3628"/>
            <ac:spMk id="10" creationId="{72512C2E-CACB-472F-FF96-A81A3A881F7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B5782D1-AABD-4822-B9C2-EE85321944F8}"/>
              </a:ext>
            </a:extLst>
          </p:cNvPr>
          <p:cNvSpPr>
            <a:spLocks noGrp="1"/>
          </p:cNvSpPr>
          <p:nvPr>
            <p:ph type="hdr" sz="quarter"/>
          </p:nvPr>
        </p:nvSpPr>
        <p:spPr>
          <a:xfrm>
            <a:off x="1" y="0"/>
            <a:ext cx="2972421" cy="457513"/>
          </a:xfrm>
          <a:prstGeom prst="rect">
            <a:avLst/>
          </a:prstGeom>
        </p:spPr>
        <p:txBody>
          <a:bodyPr vert="horz" lIns="89730" tIns="44865" rIns="89730" bIns="44865" rtlCol="0"/>
          <a:lstStyle>
            <a:lvl1pPr algn="l">
              <a:defRPr sz="1200">
                <a:latin typeface="Trebuchet MS" pitchFamily="34" charset="0"/>
                <a:ea typeface="+mn-ea"/>
                <a:cs typeface="Times New Roman" pitchFamily="18" charset="0"/>
              </a:defRPr>
            </a:lvl1pPr>
          </a:lstStyle>
          <a:p>
            <a:pPr>
              <a:defRPr/>
            </a:pPr>
            <a:endParaRPr lang="en-US"/>
          </a:p>
        </p:txBody>
      </p:sp>
      <p:sp>
        <p:nvSpPr>
          <p:cNvPr id="3" name="Date Placeholder 2">
            <a:extLst>
              <a:ext uri="{FF2B5EF4-FFF2-40B4-BE49-F238E27FC236}">
                <a16:creationId xmlns:a16="http://schemas.microsoft.com/office/drawing/2014/main" id="{350EFB94-546F-4076-B279-41DB9F80438B}"/>
              </a:ext>
            </a:extLst>
          </p:cNvPr>
          <p:cNvSpPr>
            <a:spLocks noGrp="1"/>
          </p:cNvSpPr>
          <p:nvPr>
            <p:ph type="dt" sz="quarter" idx="1"/>
          </p:nvPr>
        </p:nvSpPr>
        <p:spPr>
          <a:xfrm>
            <a:off x="3884027" y="0"/>
            <a:ext cx="2972421" cy="457513"/>
          </a:xfrm>
          <a:prstGeom prst="rect">
            <a:avLst/>
          </a:prstGeom>
        </p:spPr>
        <p:txBody>
          <a:bodyPr vert="horz" lIns="89730" tIns="44865" rIns="89730" bIns="44865" rtlCol="0"/>
          <a:lstStyle>
            <a:lvl1pPr algn="r">
              <a:defRPr sz="1200">
                <a:latin typeface="Trebuchet MS" pitchFamily="34" charset="0"/>
                <a:ea typeface="+mn-ea"/>
                <a:cs typeface="Times New Roman" pitchFamily="18" charset="0"/>
              </a:defRPr>
            </a:lvl1pPr>
          </a:lstStyle>
          <a:p>
            <a:pPr>
              <a:defRPr/>
            </a:pPr>
            <a:fld id="{F2C63188-A52F-4FEF-945E-43D45B180FA7}" type="datetimeFigureOut">
              <a:rPr lang="en-US"/>
              <a:pPr>
                <a:defRPr/>
              </a:pPr>
              <a:t>1/9/2025</a:t>
            </a:fld>
            <a:endParaRPr lang="en-US"/>
          </a:p>
        </p:txBody>
      </p:sp>
      <p:sp>
        <p:nvSpPr>
          <p:cNvPr id="4" name="Footer Placeholder 3">
            <a:extLst>
              <a:ext uri="{FF2B5EF4-FFF2-40B4-BE49-F238E27FC236}">
                <a16:creationId xmlns:a16="http://schemas.microsoft.com/office/drawing/2014/main" id="{C597E84B-66E0-46AB-BCAC-26896E0A367A}"/>
              </a:ext>
            </a:extLst>
          </p:cNvPr>
          <p:cNvSpPr>
            <a:spLocks noGrp="1"/>
          </p:cNvSpPr>
          <p:nvPr>
            <p:ph type="ftr" sz="quarter" idx="2"/>
          </p:nvPr>
        </p:nvSpPr>
        <p:spPr>
          <a:xfrm>
            <a:off x="1" y="8684926"/>
            <a:ext cx="2972421" cy="457513"/>
          </a:xfrm>
          <a:prstGeom prst="rect">
            <a:avLst/>
          </a:prstGeom>
        </p:spPr>
        <p:txBody>
          <a:bodyPr vert="horz" lIns="89730" tIns="44865" rIns="89730" bIns="44865" rtlCol="0" anchor="b"/>
          <a:lstStyle>
            <a:lvl1pPr algn="l">
              <a:defRPr sz="1200">
                <a:latin typeface="Trebuchet MS" pitchFamily="34" charset="0"/>
                <a:ea typeface="+mn-ea"/>
                <a:cs typeface="Times New Roman" pitchFamily="18" charset="0"/>
              </a:defRPr>
            </a:lvl1pPr>
          </a:lstStyle>
          <a:p>
            <a:pPr>
              <a:defRPr/>
            </a:pPr>
            <a:endParaRPr lang="en-US"/>
          </a:p>
        </p:txBody>
      </p:sp>
      <p:sp>
        <p:nvSpPr>
          <p:cNvPr id="5" name="Slide Number Placeholder 4">
            <a:extLst>
              <a:ext uri="{FF2B5EF4-FFF2-40B4-BE49-F238E27FC236}">
                <a16:creationId xmlns:a16="http://schemas.microsoft.com/office/drawing/2014/main" id="{BBE66B3D-A0CD-45F5-8990-D319D3FB5AC9}"/>
              </a:ext>
            </a:extLst>
          </p:cNvPr>
          <p:cNvSpPr>
            <a:spLocks noGrp="1"/>
          </p:cNvSpPr>
          <p:nvPr>
            <p:ph type="sldNum" sz="quarter" idx="3"/>
          </p:nvPr>
        </p:nvSpPr>
        <p:spPr>
          <a:xfrm>
            <a:off x="3884027" y="8684926"/>
            <a:ext cx="2972421" cy="457513"/>
          </a:xfrm>
          <a:prstGeom prst="rect">
            <a:avLst/>
          </a:prstGeom>
        </p:spPr>
        <p:txBody>
          <a:bodyPr vert="horz" wrap="square" lIns="89730" tIns="44865" rIns="89730" bIns="44865" numCol="1" anchor="b" anchorCtr="0" compatLnSpc="1">
            <a:prstTxWarp prst="textNoShape">
              <a:avLst/>
            </a:prstTxWarp>
          </a:bodyPr>
          <a:lstStyle>
            <a:lvl1pPr algn="r">
              <a:defRPr sz="1200">
                <a:cs typeface="Times New Roman" panose="02020603050405020304" pitchFamily="18" charset="0"/>
              </a:defRPr>
            </a:lvl1pPr>
          </a:lstStyle>
          <a:p>
            <a:fld id="{CA3D67EF-B722-4632-937F-B75BBAA76FED}"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E5CC343-787A-426F-A0B3-AB686D586443}"/>
              </a:ext>
            </a:extLst>
          </p:cNvPr>
          <p:cNvSpPr>
            <a:spLocks noGrp="1"/>
          </p:cNvSpPr>
          <p:nvPr>
            <p:ph type="hdr" sz="quarter"/>
          </p:nvPr>
        </p:nvSpPr>
        <p:spPr>
          <a:xfrm>
            <a:off x="1" y="0"/>
            <a:ext cx="2972421" cy="457513"/>
          </a:xfrm>
          <a:prstGeom prst="rect">
            <a:avLst/>
          </a:prstGeom>
        </p:spPr>
        <p:txBody>
          <a:bodyPr vert="horz" lIns="89730" tIns="44865" rIns="89730" bIns="44865" rtlCol="0"/>
          <a:lstStyle>
            <a:lvl1pPr algn="l">
              <a:defRPr sz="1200">
                <a:latin typeface="Trebuchet MS" pitchFamily="34" charset="0"/>
                <a:ea typeface="+mn-ea"/>
                <a:cs typeface="Times New Roman" pitchFamily="18" charset="0"/>
              </a:defRPr>
            </a:lvl1pPr>
          </a:lstStyle>
          <a:p>
            <a:pPr>
              <a:defRPr/>
            </a:pPr>
            <a:endParaRPr lang="en-US"/>
          </a:p>
        </p:txBody>
      </p:sp>
      <p:sp>
        <p:nvSpPr>
          <p:cNvPr id="3" name="Date Placeholder 2">
            <a:extLst>
              <a:ext uri="{FF2B5EF4-FFF2-40B4-BE49-F238E27FC236}">
                <a16:creationId xmlns:a16="http://schemas.microsoft.com/office/drawing/2014/main" id="{96F48461-461F-4EB4-8308-94326B81C167}"/>
              </a:ext>
            </a:extLst>
          </p:cNvPr>
          <p:cNvSpPr>
            <a:spLocks noGrp="1"/>
          </p:cNvSpPr>
          <p:nvPr>
            <p:ph type="dt" idx="1"/>
          </p:nvPr>
        </p:nvSpPr>
        <p:spPr>
          <a:xfrm>
            <a:off x="3884027" y="0"/>
            <a:ext cx="2972421" cy="457513"/>
          </a:xfrm>
          <a:prstGeom prst="rect">
            <a:avLst/>
          </a:prstGeom>
        </p:spPr>
        <p:txBody>
          <a:bodyPr vert="horz" lIns="89730" tIns="44865" rIns="89730" bIns="44865" rtlCol="0"/>
          <a:lstStyle>
            <a:lvl1pPr algn="r">
              <a:defRPr sz="1200">
                <a:latin typeface="Trebuchet MS" pitchFamily="34" charset="0"/>
                <a:ea typeface="+mn-ea"/>
                <a:cs typeface="Times New Roman" pitchFamily="18" charset="0"/>
              </a:defRPr>
            </a:lvl1pPr>
          </a:lstStyle>
          <a:p>
            <a:pPr>
              <a:defRPr/>
            </a:pPr>
            <a:fld id="{D90B4CA9-F196-45F6-AADB-6C202B15EDC1}" type="datetimeFigureOut">
              <a:rPr lang="en-US"/>
              <a:pPr>
                <a:defRPr/>
              </a:pPr>
              <a:t>1/9/2025</a:t>
            </a:fld>
            <a:endParaRPr lang="en-US"/>
          </a:p>
        </p:txBody>
      </p:sp>
      <p:sp>
        <p:nvSpPr>
          <p:cNvPr id="4" name="Slide Image Placeholder 3">
            <a:extLst>
              <a:ext uri="{FF2B5EF4-FFF2-40B4-BE49-F238E27FC236}">
                <a16:creationId xmlns:a16="http://schemas.microsoft.com/office/drawing/2014/main" id="{5EB494ED-C13B-4EFD-AD8B-50643978DEBC}"/>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89730" tIns="44865" rIns="89730" bIns="44865" rtlCol="0" anchor="ctr"/>
          <a:lstStyle/>
          <a:p>
            <a:pPr lvl="0"/>
            <a:endParaRPr lang="en-US" noProof="0"/>
          </a:p>
        </p:txBody>
      </p:sp>
      <p:sp>
        <p:nvSpPr>
          <p:cNvPr id="5" name="Notes Placeholder 4">
            <a:extLst>
              <a:ext uri="{FF2B5EF4-FFF2-40B4-BE49-F238E27FC236}">
                <a16:creationId xmlns:a16="http://schemas.microsoft.com/office/drawing/2014/main" id="{6FFE2BB3-C7D4-4852-8E77-59352A559188}"/>
              </a:ext>
            </a:extLst>
          </p:cNvPr>
          <p:cNvSpPr>
            <a:spLocks noGrp="1"/>
          </p:cNvSpPr>
          <p:nvPr>
            <p:ph type="body" sz="quarter" idx="3"/>
          </p:nvPr>
        </p:nvSpPr>
        <p:spPr>
          <a:xfrm>
            <a:off x="686421" y="4344025"/>
            <a:ext cx="5485158" cy="4114488"/>
          </a:xfrm>
          <a:prstGeom prst="rect">
            <a:avLst/>
          </a:prstGeom>
        </p:spPr>
        <p:txBody>
          <a:bodyPr vert="horz" lIns="89730" tIns="44865" rIns="89730" bIns="44865"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1D3DA833-60F4-461A-9DAD-5200F1BBB375}"/>
              </a:ext>
            </a:extLst>
          </p:cNvPr>
          <p:cNvSpPr>
            <a:spLocks noGrp="1"/>
          </p:cNvSpPr>
          <p:nvPr>
            <p:ph type="ftr" sz="quarter" idx="4"/>
          </p:nvPr>
        </p:nvSpPr>
        <p:spPr>
          <a:xfrm>
            <a:off x="1" y="8684926"/>
            <a:ext cx="2972421" cy="457513"/>
          </a:xfrm>
          <a:prstGeom prst="rect">
            <a:avLst/>
          </a:prstGeom>
        </p:spPr>
        <p:txBody>
          <a:bodyPr vert="horz" lIns="89730" tIns="44865" rIns="89730" bIns="44865" rtlCol="0" anchor="b"/>
          <a:lstStyle>
            <a:lvl1pPr algn="l">
              <a:defRPr sz="1200">
                <a:latin typeface="Trebuchet MS" pitchFamily="34" charset="0"/>
                <a:ea typeface="+mn-ea"/>
                <a:cs typeface="Times New Roman" pitchFamily="18" charset="0"/>
              </a:defRPr>
            </a:lvl1pPr>
          </a:lstStyle>
          <a:p>
            <a:pPr>
              <a:defRPr/>
            </a:pPr>
            <a:endParaRPr lang="en-US"/>
          </a:p>
        </p:txBody>
      </p:sp>
      <p:sp>
        <p:nvSpPr>
          <p:cNvPr id="7" name="Slide Number Placeholder 6">
            <a:extLst>
              <a:ext uri="{FF2B5EF4-FFF2-40B4-BE49-F238E27FC236}">
                <a16:creationId xmlns:a16="http://schemas.microsoft.com/office/drawing/2014/main" id="{4AFBEF2F-B700-485E-AB54-86A73EBEABD1}"/>
              </a:ext>
            </a:extLst>
          </p:cNvPr>
          <p:cNvSpPr>
            <a:spLocks noGrp="1"/>
          </p:cNvSpPr>
          <p:nvPr>
            <p:ph type="sldNum" sz="quarter" idx="5"/>
          </p:nvPr>
        </p:nvSpPr>
        <p:spPr>
          <a:xfrm>
            <a:off x="3884027" y="8684926"/>
            <a:ext cx="2972421" cy="457513"/>
          </a:xfrm>
          <a:prstGeom prst="rect">
            <a:avLst/>
          </a:prstGeom>
        </p:spPr>
        <p:txBody>
          <a:bodyPr vert="horz" wrap="square" lIns="89730" tIns="44865" rIns="89730" bIns="44865" numCol="1" anchor="b" anchorCtr="0" compatLnSpc="1">
            <a:prstTxWarp prst="textNoShape">
              <a:avLst/>
            </a:prstTxWarp>
          </a:bodyPr>
          <a:lstStyle>
            <a:lvl1pPr algn="r">
              <a:defRPr sz="1200">
                <a:cs typeface="Times New Roman" panose="02020603050405020304" pitchFamily="18" charset="0"/>
              </a:defRPr>
            </a:lvl1pPr>
          </a:lstStyle>
          <a:p>
            <a:fld id="{2F8C79BD-1E3F-42A3-BA11-F282A6885F9F}" type="slidenum">
              <a:rPr lang="en-US" altLang="en-US"/>
              <a:pPr/>
              <a:t>‹#›</a:t>
            </a:fld>
            <a:endParaRPr lang="en-US" altLang="en-US"/>
          </a:p>
        </p:txBody>
      </p:sp>
    </p:spTree>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S PGothic" pitchFamily="34" charset="-128"/>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c.europa.eu/eurostat/web/microdata/european-union-statistics-on-income-and-living-conditions"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datanalytics.worldbank.org/PIP-Methodology/welfareaggregate.html#comparability" TargetMode="External"/><Relationship Id="rId4" Type="http://schemas.openxmlformats.org/officeDocument/2006/relationships/hyperlink" Target="https://www.lisdatacenter.org/"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8C79BD-1E3F-42A3-BA11-F282A6885F9F}" type="slidenum">
              <a:rPr lang="en-US" altLang="en-US" smtClean="0"/>
              <a:pPr/>
              <a:t>0</a:t>
            </a:fld>
            <a:endParaRPr lang="en-US" altLang="en-US"/>
          </a:p>
        </p:txBody>
      </p:sp>
    </p:spTree>
    <p:extLst>
      <p:ext uri="{BB962C8B-B14F-4D97-AF65-F5344CB8AC3E}">
        <p14:creationId xmlns:p14="http://schemas.microsoft.com/office/powerpoint/2010/main" val="2382435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GB" b="0" i="0" dirty="0">
                <a:solidFill>
                  <a:srgbClr val="333333"/>
                </a:solidFill>
                <a:effectLst/>
                <a:latin typeface="Helvetica Neue" panose="02000503000000020004" pitchFamily="2" charset="0"/>
              </a:rPr>
              <a:t>Note on </a:t>
            </a:r>
            <a:r>
              <a:rPr lang="en-GB" b="1" i="0" dirty="0">
                <a:solidFill>
                  <a:srgbClr val="333333"/>
                </a:solidFill>
                <a:effectLst/>
                <a:latin typeface="Helvetica Neue" panose="02000503000000020004" pitchFamily="2" charset="0"/>
              </a:rPr>
              <a:t>HIC</a:t>
            </a:r>
            <a:r>
              <a:rPr lang="en-GB" b="0" i="0" dirty="0">
                <a:solidFill>
                  <a:srgbClr val="333333"/>
                </a:solidFill>
                <a:effectLst/>
                <a:latin typeface="Helvetica Neue" panose="02000503000000020004" pitchFamily="2" charset="0"/>
              </a:rPr>
              <a:t>:</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GB" b="0" i="0" dirty="0">
              <a:solidFill>
                <a:srgbClr val="333333"/>
              </a:solidFill>
              <a:effectLst/>
              <a:latin typeface="Helvetica Neue" panose="02000503000000020004" pitchFamily="2" charset="0"/>
            </a:endParaRPr>
          </a:p>
          <a:p>
            <a:pPr marL="0" marR="0" lvl="0" indent="0" algn="l" defTabSz="457200" rtl="0" eaLnBrk="0" fontAlgn="base" latinLnBrk="0" hangingPunct="0">
              <a:lnSpc>
                <a:spcPct val="100000"/>
              </a:lnSpc>
              <a:spcBef>
                <a:spcPct val="30000"/>
              </a:spcBef>
              <a:spcAft>
                <a:spcPct val="0"/>
              </a:spcAft>
              <a:buClrTx/>
              <a:buSzTx/>
              <a:buFontTx/>
              <a:buNone/>
              <a:tabLst/>
              <a:defRPr/>
            </a:pPr>
            <a:r>
              <a:rPr lang="en-GB" b="0" i="0" dirty="0">
                <a:solidFill>
                  <a:srgbClr val="333333"/>
                </a:solidFill>
                <a:effectLst/>
                <a:latin typeface="Helvetica Neue" panose="02000503000000020004" pitchFamily="2" charset="0"/>
              </a:rPr>
              <a:t>For high-income countries in the European Union (with the exception of Germany), the data are obtained from the </a:t>
            </a:r>
            <a:r>
              <a:rPr lang="en-GB" b="0" i="0" u="none" strike="noStrike" dirty="0">
                <a:solidFill>
                  <a:srgbClr val="4183C4"/>
                </a:solidFill>
                <a:effectLst/>
                <a:latin typeface="Helvetica Neue" panose="02000503000000020004" pitchFamily="2" charset="0"/>
                <a:hlinkClick r:id="rId3"/>
              </a:rPr>
              <a:t>EU Statistics on Income and Living Conditions (EU-SILC)</a:t>
            </a:r>
            <a:r>
              <a:rPr lang="en-GB" b="0" i="0" dirty="0">
                <a:solidFill>
                  <a:srgbClr val="333333"/>
                </a:solidFill>
                <a:effectLst/>
                <a:latin typeface="Helvetica Neue" panose="02000503000000020004" pitchFamily="2" charset="0"/>
              </a:rPr>
              <a:t>. </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GB" b="0" i="0" dirty="0">
                <a:solidFill>
                  <a:srgbClr val="333333"/>
                </a:solidFill>
                <a:effectLst/>
                <a:latin typeface="Helvetica Neue" panose="02000503000000020004" pitchFamily="2" charset="0"/>
              </a:rPr>
              <a:t>EU-SILC data are partly obtained from surveys and partly obtained from administrative records.</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GB" b="0" i="0" dirty="0">
                <a:solidFill>
                  <a:srgbClr val="333333"/>
                </a:solidFill>
                <a:effectLst/>
                <a:latin typeface="Helvetica Neue" panose="02000503000000020004" pitchFamily="2" charset="0"/>
              </a:rPr>
              <a:t>For other high-income economies (Australia; Canada; Germany; Israel; Japan; South Korea; Taiwan, China; the United Kingdom; and the United States) data from the </a:t>
            </a:r>
            <a:r>
              <a:rPr lang="en-GB" b="0" i="0" u="none" strike="noStrike" dirty="0">
                <a:solidFill>
                  <a:srgbClr val="4183C4"/>
                </a:solidFill>
                <a:effectLst/>
                <a:latin typeface="Helvetica Neue" panose="02000503000000020004" pitchFamily="2" charset="0"/>
                <a:hlinkClick r:id="rId4"/>
              </a:rPr>
              <a:t>Luxembourg Income Study (LIS) Database</a:t>
            </a:r>
            <a:r>
              <a:rPr lang="en-GB" b="0" i="0" dirty="0">
                <a:solidFill>
                  <a:srgbClr val="333333"/>
                </a:solidFill>
                <a:effectLst/>
                <a:latin typeface="Helvetica Neue" panose="02000503000000020004" pitchFamily="2" charset="0"/>
              </a:rPr>
              <a:t> are used. </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GB" b="0" i="0" dirty="0">
                <a:solidFill>
                  <a:srgbClr val="333333"/>
                </a:solidFill>
                <a:effectLst/>
                <a:latin typeface="Helvetica Neue" panose="02000503000000020004" pitchFamily="2" charset="0"/>
              </a:rPr>
              <a:t>These data rely on surveys carried out by NSOs or by academic institutions. Data from the LIS database are also used for high-income countries from the European Union for years predating EU-SILC, which naturally causes </a:t>
            </a:r>
            <a:r>
              <a:rPr lang="en-GB" b="0" i="0" u="none" strike="noStrike" dirty="0">
                <a:solidFill>
                  <a:srgbClr val="4183C4"/>
                </a:solidFill>
                <a:effectLst/>
                <a:latin typeface="Helvetica Neue" panose="02000503000000020004" pitchFamily="2" charset="0"/>
                <a:hlinkClick r:id="rId5"/>
              </a:rPr>
              <a:t>a break</a:t>
            </a:r>
            <a:r>
              <a:rPr lang="en-GB" b="0" i="0" dirty="0">
                <a:solidFill>
                  <a:srgbClr val="333333"/>
                </a:solidFill>
                <a:effectLst/>
                <a:latin typeface="Helvetica Neue" panose="02000503000000020004" pitchFamily="2" charset="0"/>
              </a:rPr>
              <a:t> in the series.</a:t>
            </a:r>
            <a:endParaRPr lang="en-US" dirty="0"/>
          </a:p>
        </p:txBody>
      </p:sp>
      <p:sp>
        <p:nvSpPr>
          <p:cNvPr id="4" name="Slide Number Placeholder 3"/>
          <p:cNvSpPr>
            <a:spLocks noGrp="1"/>
          </p:cNvSpPr>
          <p:nvPr>
            <p:ph type="sldNum" sz="quarter" idx="5"/>
          </p:nvPr>
        </p:nvSpPr>
        <p:spPr/>
        <p:txBody>
          <a:bodyPr/>
          <a:lstStyle/>
          <a:p>
            <a:fld id="{2F8C79BD-1E3F-42A3-BA11-F282A6885F9F}" type="slidenum">
              <a:rPr lang="en-US" altLang="en-US" smtClean="0"/>
              <a:pPr/>
              <a:t>9</a:t>
            </a:fld>
            <a:endParaRPr lang="en-US" altLang="en-US"/>
          </a:p>
        </p:txBody>
      </p:sp>
    </p:spTree>
    <p:extLst>
      <p:ext uri="{BB962C8B-B14F-4D97-AF65-F5344CB8AC3E}">
        <p14:creationId xmlns:p14="http://schemas.microsoft.com/office/powerpoint/2010/main" val="724266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0" fontAlgn="base" latinLnBrk="0" hangingPunct="0">
              <a:lnSpc>
                <a:spcPct val="100000"/>
              </a:lnSpc>
              <a:spcBef>
                <a:spcPct val="30000"/>
              </a:spcBef>
              <a:spcAft>
                <a:spcPct val="0"/>
              </a:spcAft>
              <a:buClrTx/>
              <a:buSzTx/>
              <a:buFontTx/>
              <a:buChar char="-"/>
              <a:tabLst/>
              <a:defRPr/>
            </a:pPr>
            <a:r>
              <a:rPr lang="en-GB" b="0" i="0" dirty="0">
                <a:solidFill>
                  <a:srgbClr val="333333"/>
                </a:solidFill>
                <a:effectLst/>
                <a:latin typeface="Helvetica Neue" panose="02000503000000020004" pitchFamily="2" charset="0"/>
              </a:rPr>
              <a:t>Monetary poverty is estimated from an aggregation of households’ income or from the monetary value of their consumption. We refer to such aggregates jointly as welfare aggregates.</a:t>
            </a:r>
          </a:p>
          <a:p>
            <a:pPr marL="171450" marR="0" lvl="0" indent="-171450" algn="l" defTabSz="457200" rtl="0" eaLnBrk="0" fontAlgn="base" latinLnBrk="0" hangingPunct="0">
              <a:lnSpc>
                <a:spcPct val="100000"/>
              </a:lnSpc>
              <a:spcBef>
                <a:spcPct val="30000"/>
              </a:spcBef>
              <a:spcAft>
                <a:spcPct val="0"/>
              </a:spcAft>
              <a:buClrTx/>
              <a:buSzTx/>
              <a:buFontTx/>
              <a:buChar char="-"/>
              <a:tabLst/>
              <a:defRPr/>
            </a:pPr>
            <a:r>
              <a:rPr lang="en-GB" b="0" i="0" dirty="0">
                <a:solidFill>
                  <a:srgbClr val="333333"/>
                </a:solidFill>
                <a:effectLst/>
                <a:latin typeface="Helvetica Neue" panose="02000503000000020004" pitchFamily="2" charset="0"/>
              </a:rPr>
              <a:t>Welfare aggregates = exactly how me sum-up consumption variables/income + how we then reduce it to per capita, per day numbers.</a:t>
            </a:r>
          </a:p>
          <a:p>
            <a:pPr marL="171450" marR="0" lvl="0" indent="-171450" algn="l" defTabSz="457200" rtl="0" eaLnBrk="0" fontAlgn="base" latinLnBrk="0" hangingPunct="0">
              <a:lnSpc>
                <a:spcPct val="100000"/>
              </a:lnSpc>
              <a:spcBef>
                <a:spcPct val="30000"/>
              </a:spcBef>
              <a:spcAft>
                <a:spcPct val="0"/>
              </a:spcAft>
              <a:buClrTx/>
              <a:buSzTx/>
              <a:buFontTx/>
              <a:buChar char="-"/>
              <a:tabLst/>
              <a:defRPr/>
            </a:pPr>
            <a:r>
              <a:rPr lang="en-GB" b="0" i="0" dirty="0">
                <a:solidFill>
                  <a:srgbClr val="333333"/>
                </a:solidFill>
                <a:effectLst/>
                <a:latin typeface="Helvetica Neue" panose="02000503000000020004" pitchFamily="2" charset="0"/>
              </a:rPr>
              <a:t>Grouped data</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GB" b="0" i="0" dirty="0">
                <a:solidFill>
                  <a:srgbClr val="333333"/>
                </a:solidFill>
                <a:effectLst/>
                <a:latin typeface="Helvetica Neue" panose="02000503000000020004" pitchFamily="2" charset="0"/>
              </a:rPr>
              <a:t>-   Deaton and Zaidi (2002) for the specific theory/methodology.</a:t>
            </a:r>
            <a:endParaRPr lang="en-US" dirty="0"/>
          </a:p>
          <a:p>
            <a:pPr marL="171450" marR="0" lvl="0" indent="-171450" algn="l" defTabSz="457200" rtl="0" eaLnBrk="0" fontAlgn="base" latinLnBrk="0" hangingPunct="0">
              <a:lnSpc>
                <a:spcPct val="100000"/>
              </a:lnSpc>
              <a:spcBef>
                <a:spcPct val="30000"/>
              </a:spcBef>
              <a:spcAft>
                <a:spcPct val="0"/>
              </a:spcAft>
              <a:buClrTx/>
              <a:buSzTx/>
              <a:buFontTx/>
              <a:buChar char="-"/>
              <a:tabLst/>
              <a:defRPr/>
            </a:pPr>
            <a:r>
              <a:rPr lang="en-US" b="0" i="0" dirty="0">
                <a:solidFill>
                  <a:srgbClr val="333333"/>
                </a:solidFill>
                <a:effectLst/>
                <a:latin typeface="Helvetica Neue"/>
              </a:rPr>
              <a:t>The variables </a:t>
            </a:r>
            <a:r>
              <a:rPr lang="en-US" dirty="0" err="1"/>
              <a:t>comparable_spell</a:t>
            </a:r>
            <a:r>
              <a:rPr lang="en-US" b="0" i="0" dirty="0">
                <a:solidFill>
                  <a:srgbClr val="333333"/>
                </a:solidFill>
                <a:effectLst/>
                <a:latin typeface="Helvetica Neue"/>
              </a:rPr>
              <a:t> and </a:t>
            </a:r>
            <a:r>
              <a:rPr lang="en-US" dirty="0" err="1"/>
              <a:t>survey_comparability</a:t>
            </a:r>
            <a:r>
              <a:rPr lang="en-US" b="0" i="0" dirty="0">
                <a:solidFill>
                  <a:srgbClr val="333333"/>
                </a:solidFill>
                <a:effectLst/>
                <a:latin typeface="Helvetica Neue"/>
              </a:rPr>
              <a:t> contain the necessary information. The latter has the following logic: The oldest comparable series in each country starts with the value zero (0). When comparability is broken, the value changes to one (1) for the year of the break and it goes on until the comparability is broken again in a subsequent year. The process repeats until the most recent survey data point available.</a:t>
            </a:r>
          </a:p>
          <a:p>
            <a:pPr marL="171450" marR="0" lvl="0" indent="-171450" algn="l" defTabSz="457200" rtl="0" eaLnBrk="0" fontAlgn="base" latinLnBrk="0" hangingPunct="0">
              <a:lnSpc>
                <a:spcPct val="100000"/>
              </a:lnSpc>
              <a:spcBef>
                <a:spcPct val="30000"/>
              </a:spcBef>
              <a:spcAft>
                <a:spcPct val="0"/>
              </a:spcAft>
              <a:buClrTx/>
              <a:buSzTx/>
              <a:buFontTx/>
              <a:buChar char="-"/>
              <a:tabLst/>
              <a:defRPr/>
            </a:pPr>
            <a:r>
              <a:rPr lang="en-US" b="0" i="0" dirty="0">
                <a:solidFill>
                  <a:srgbClr val="333333"/>
                </a:solidFill>
                <a:effectLst/>
                <a:latin typeface="Helvetica Neue"/>
              </a:rPr>
              <a:t>In order to guide users about when poverty can be compared over time within a country, PIP’s line charts for countries only connect poverty estimates when these are comparable. In addition, PIP contains metadata on the comparability of poverty estimates within countries over time.</a:t>
            </a:r>
            <a:endParaRPr lang="en-US" dirty="0"/>
          </a:p>
        </p:txBody>
      </p:sp>
      <p:sp>
        <p:nvSpPr>
          <p:cNvPr id="4" name="Slide Number Placeholder 3"/>
          <p:cNvSpPr>
            <a:spLocks noGrp="1"/>
          </p:cNvSpPr>
          <p:nvPr>
            <p:ph type="sldNum" sz="quarter" idx="5"/>
          </p:nvPr>
        </p:nvSpPr>
        <p:spPr/>
        <p:txBody>
          <a:bodyPr/>
          <a:lstStyle/>
          <a:p>
            <a:fld id="{2F8C79BD-1E3F-42A3-BA11-F282A6885F9F}" type="slidenum">
              <a:rPr lang="en-US" altLang="en-US" smtClean="0"/>
              <a:pPr/>
              <a:t>10</a:t>
            </a:fld>
            <a:endParaRPr lang="en-US" altLang="en-US"/>
          </a:p>
        </p:txBody>
      </p:sp>
    </p:spTree>
    <p:extLst>
      <p:ext uri="{BB962C8B-B14F-4D97-AF65-F5344CB8AC3E}">
        <p14:creationId xmlns:p14="http://schemas.microsoft.com/office/powerpoint/2010/main" val="4177445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F8C79BD-1E3F-42A3-BA11-F282A6885F9F}" type="slidenum">
              <a:rPr lang="en-US" altLang="en-US" smtClean="0"/>
              <a:pPr/>
              <a:t>11</a:t>
            </a:fld>
            <a:endParaRPr lang="en-US" altLang="en-US"/>
          </a:p>
        </p:txBody>
      </p:sp>
    </p:spTree>
    <p:extLst>
      <p:ext uri="{BB962C8B-B14F-4D97-AF65-F5344CB8AC3E}">
        <p14:creationId xmlns:p14="http://schemas.microsoft.com/office/powerpoint/2010/main" val="10679750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F8C79BD-1E3F-42A3-BA11-F282A6885F9F}" type="slidenum">
              <a:rPr lang="en-US" altLang="en-US" smtClean="0"/>
              <a:pPr/>
              <a:t>12</a:t>
            </a:fld>
            <a:endParaRPr lang="en-US" altLang="en-US"/>
          </a:p>
        </p:txBody>
      </p:sp>
    </p:spTree>
    <p:extLst>
      <p:ext uri="{BB962C8B-B14F-4D97-AF65-F5344CB8AC3E}">
        <p14:creationId xmlns:p14="http://schemas.microsoft.com/office/powerpoint/2010/main" val="34525417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b="1" dirty="0"/>
              <a:t>Extrapolations: </a:t>
            </a:r>
            <a:r>
              <a:rPr lang="en-US" b="0" dirty="0"/>
              <a:t>Welfare aggregates are extrapolated forward or backward to a reference year using national account growth rates (real GDP p.c. or HFCE p.c.). Passthrough rate is 0.7 for consumption and 1 for income. This assumes distribution-neutral growth, keeping inequality constant, and adjusts the welfare distribution year-by-year based on national economic changes.</a:t>
            </a:r>
          </a:p>
          <a:p>
            <a:pPr marL="285750" indent="-285750">
              <a:buFontTx/>
              <a:buChar char="-"/>
            </a:pPr>
            <a:r>
              <a:rPr lang="en-US" b="1" dirty="0"/>
              <a:t>Interpolations</a:t>
            </a:r>
            <a:r>
              <a:rPr lang="en-US" dirty="0"/>
              <a:t>: When the reference year falls between two surveys, poverty is interpolated using either "same direction" or "diverging directions" approaches based on whether growth trends in survey means and national accounts align. 	- "Same direction" interpolation estimates the survey mean at the reference year and adjusts both welfare distributions, averaging their poverty estimates with inverse distance weights. </a:t>
            </a:r>
          </a:p>
          <a:p>
            <a:pPr marL="628650" lvl="1" indent="-171450">
              <a:buFontTx/>
              <a:buChar char="-"/>
            </a:pPr>
            <a:r>
              <a:rPr lang="en-US" dirty="0"/>
              <a:t>"Diverging directions" interpolation extrapolates poverty forward and backward from the nearest surveys, then averages the estimates.</a:t>
            </a:r>
          </a:p>
          <a:p>
            <a:pPr marL="171450" lvl="0" indent="-171450">
              <a:buFontTx/>
              <a:buChar char="-"/>
            </a:pPr>
            <a:endParaRPr lang="en-US" dirty="0"/>
          </a:p>
          <a:p>
            <a:pPr marL="171450" lvl="0" indent="-171450">
              <a:buFontTx/>
              <a:buChar char="-"/>
            </a:pPr>
            <a:endParaRPr lang="en-US" dirty="0"/>
          </a:p>
          <a:p>
            <a:pPr marL="285750" indent="-285750">
              <a:buFontTx/>
              <a:buChar char="-"/>
            </a:pPr>
            <a:endParaRPr lang="en-US" dirty="0"/>
          </a:p>
          <a:p>
            <a:pPr marL="285750" indent="-285750">
              <a:buFontTx/>
              <a:buChar char="-"/>
            </a:pPr>
            <a:endParaRPr lang="en-US" dirty="0"/>
          </a:p>
        </p:txBody>
      </p:sp>
      <p:sp>
        <p:nvSpPr>
          <p:cNvPr id="4" name="Slide Number Placeholder 3"/>
          <p:cNvSpPr>
            <a:spLocks noGrp="1"/>
          </p:cNvSpPr>
          <p:nvPr>
            <p:ph type="sldNum" sz="quarter" idx="5"/>
          </p:nvPr>
        </p:nvSpPr>
        <p:spPr/>
        <p:txBody>
          <a:bodyPr/>
          <a:lstStyle/>
          <a:p>
            <a:fld id="{2F8C79BD-1E3F-42A3-BA11-F282A6885F9F}" type="slidenum">
              <a:rPr lang="en-US" altLang="en-US" smtClean="0"/>
              <a:pPr/>
              <a:t>13</a:t>
            </a:fld>
            <a:endParaRPr lang="en-US" altLang="en-US"/>
          </a:p>
        </p:txBody>
      </p:sp>
    </p:spTree>
    <p:extLst>
      <p:ext uri="{BB962C8B-B14F-4D97-AF65-F5344CB8AC3E}">
        <p14:creationId xmlns:p14="http://schemas.microsoft.com/office/powerpoint/2010/main" val="889917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4726C-F034-CEA7-3700-FAEE661054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2EC52A-F006-55F3-42DF-789CF49C7C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4EEB0B-4CAE-0AFE-C9D1-1B011BDFE6CF}"/>
              </a:ext>
            </a:extLst>
          </p:cNvPr>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956B062F-F9FE-5957-FDAC-645F298B9B5F}"/>
              </a:ext>
            </a:extLst>
          </p:cNvPr>
          <p:cNvSpPr>
            <a:spLocks noGrp="1"/>
          </p:cNvSpPr>
          <p:nvPr>
            <p:ph type="sldNum" sz="quarter" idx="5"/>
          </p:nvPr>
        </p:nvSpPr>
        <p:spPr/>
        <p:txBody>
          <a:bodyPr/>
          <a:lstStyle/>
          <a:p>
            <a:fld id="{2F8C79BD-1E3F-42A3-BA11-F282A6885F9F}" type="slidenum">
              <a:rPr lang="en-US" altLang="en-US" smtClean="0"/>
              <a:pPr/>
              <a:t>14</a:t>
            </a:fld>
            <a:endParaRPr lang="en-US" altLang="en-US"/>
          </a:p>
        </p:txBody>
      </p:sp>
    </p:spTree>
    <p:extLst>
      <p:ext uri="{BB962C8B-B14F-4D97-AF65-F5344CB8AC3E}">
        <p14:creationId xmlns:p14="http://schemas.microsoft.com/office/powerpoint/2010/main" val="20459742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265C6-D15C-82E0-9443-D28EE5C41A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A9171C-416B-84F9-225B-72631F9335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A253BC-6179-2909-8838-2169F975B79F}"/>
              </a:ext>
            </a:extLst>
          </p:cNvPr>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CA05775-6123-B087-58ED-6EF997AA082B}"/>
              </a:ext>
            </a:extLst>
          </p:cNvPr>
          <p:cNvSpPr>
            <a:spLocks noGrp="1"/>
          </p:cNvSpPr>
          <p:nvPr>
            <p:ph type="sldNum" sz="quarter" idx="5"/>
          </p:nvPr>
        </p:nvSpPr>
        <p:spPr/>
        <p:txBody>
          <a:bodyPr/>
          <a:lstStyle/>
          <a:p>
            <a:fld id="{2F8C79BD-1E3F-42A3-BA11-F282A6885F9F}" type="slidenum">
              <a:rPr lang="en-US" altLang="en-US" smtClean="0"/>
              <a:pPr/>
              <a:t>15</a:t>
            </a:fld>
            <a:endParaRPr lang="en-US" altLang="en-US"/>
          </a:p>
        </p:txBody>
      </p:sp>
    </p:spTree>
    <p:extLst>
      <p:ext uri="{BB962C8B-B14F-4D97-AF65-F5344CB8AC3E}">
        <p14:creationId xmlns:p14="http://schemas.microsoft.com/office/powerpoint/2010/main" val="9449172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F8C79BD-1E3F-42A3-BA11-F282A6885F9F}" type="slidenum">
              <a:rPr lang="en-US" altLang="en-US" smtClean="0"/>
              <a:pPr/>
              <a:t>16</a:t>
            </a:fld>
            <a:endParaRPr lang="en-US" altLang="en-US"/>
          </a:p>
        </p:txBody>
      </p:sp>
    </p:spTree>
    <p:extLst>
      <p:ext uri="{BB962C8B-B14F-4D97-AF65-F5344CB8AC3E}">
        <p14:creationId xmlns:p14="http://schemas.microsoft.com/office/powerpoint/2010/main" val="2564545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8F58B7-1F75-9A91-2F85-04B3F5AD5C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2DEDB9-826D-4591-5B52-564C75C9F5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373714-D639-D7B0-1020-2380CCC8D700}"/>
              </a:ext>
            </a:extLst>
          </p:cNvPr>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D26075F3-F0D7-DC30-7E2E-89585547C4C3}"/>
              </a:ext>
            </a:extLst>
          </p:cNvPr>
          <p:cNvSpPr>
            <a:spLocks noGrp="1"/>
          </p:cNvSpPr>
          <p:nvPr>
            <p:ph type="sldNum" sz="quarter" idx="5"/>
          </p:nvPr>
        </p:nvSpPr>
        <p:spPr/>
        <p:txBody>
          <a:bodyPr/>
          <a:lstStyle/>
          <a:p>
            <a:fld id="{2F8C79BD-1E3F-42A3-BA11-F282A6885F9F}" type="slidenum">
              <a:rPr lang="en-US" altLang="en-US" smtClean="0"/>
              <a:pPr/>
              <a:t>17</a:t>
            </a:fld>
            <a:endParaRPr lang="en-US" altLang="en-US"/>
          </a:p>
        </p:txBody>
      </p:sp>
    </p:spTree>
    <p:extLst>
      <p:ext uri="{BB962C8B-B14F-4D97-AF65-F5344CB8AC3E}">
        <p14:creationId xmlns:p14="http://schemas.microsoft.com/office/powerpoint/2010/main" val="6615136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E7EC3-D244-C839-668E-E1AD2AE40D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EF72B4-92FC-88DA-5DE6-652B8E9178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EFC119-2D93-B2E9-13D3-22FE009691F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202216A-83A6-359A-4BEF-D7E7D699EF5B}"/>
              </a:ext>
            </a:extLst>
          </p:cNvPr>
          <p:cNvSpPr>
            <a:spLocks noGrp="1"/>
          </p:cNvSpPr>
          <p:nvPr>
            <p:ph type="sldNum" sz="quarter" idx="5"/>
          </p:nvPr>
        </p:nvSpPr>
        <p:spPr/>
        <p:txBody>
          <a:bodyPr/>
          <a:lstStyle/>
          <a:p>
            <a:fld id="{2F8C79BD-1E3F-42A3-BA11-F282A6885F9F}" type="slidenum">
              <a:rPr lang="en-US" altLang="en-US" smtClean="0"/>
              <a:pPr/>
              <a:t>18</a:t>
            </a:fld>
            <a:endParaRPr lang="en-US" altLang="en-US"/>
          </a:p>
        </p:txBody>
      </p:sp>
    </p:spTree>
    <p:extLst>
      <p:ext uri="{BB962C8B-B14F-4D97-AF65-F5344CB8AC3E}">
        <p14:creationId xmlns:p14="http://schemas.microsoft.com/office/powerpoint/2010/main" val="2454138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8C79BD-1E3F-42A3-BA11-F282A6885F9F}" type="slidenum">
              <a:rPr kumimoji="0" lang="en-US" altLang="en-US" sz="1200" b="1" i="0" u="none" strike="noStrike" kern="1200" cap="none" spc="0" normalizeH="0" baseline="0" noProof="0" smtClean="0">
                <a:ln>
                  <a:noFill/>
                </a:ln>
                <a:solidFill>
                  <a:prstClr val="black"/>
                </a:solidFill>
                <a:effectLst/>
                <a:uLnTx/>
                <a:uFillTx/>
                <a:latin typeface="Trebuchet MS" panose="020B0603020202020204" pitchFamily="34" charset="0"/>
                <a:ea typeface="MS PGothic" panose="020B0600070205080204" pitchFamily="34" charset="-128"/>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altLang="en-US" sz="1200" b="1" i="0" u="none" strike="noStrike" kern="1200" cap="none" spc="0" normalizeH="0" baseline="0" noProof="0">
              <a:ln>
                <a:noFill/>
              </a:ln>
              <a:solidFill>
                <a:prstClr val="black"/>
              </a:solidFill>
              <a:effectLst/>
              <a:uLnTx/>
              <a:uFillTx/>
              <a:latin typeface="Trebuchet MS" panose="020B0603020202020204" pitchFamily="34" charset="0"/>
              <a:ea typeface="MS PGothic" panose="020B0600070205080204" pitchFamily="34" charset="-128"/>
              <a:cs typeface="Times New Roman" panose="02020603050405020304" pitchFamily="18" charset="0"/>
            </a:endParaRPr>
          </a:p>
        </p:txBody>
      </p:sp>
    </p:spTree>
    <p:extLst>
      <p:ext uri="{BB962C8B-B14F-4D97-AF65-F5344CB8AC3E}">
        <p14:creationId xmlns:p14="http://schemas.microsoft.com/office/powerpoint/2010/main" val="3329077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8C79BD-1E3F-42A3-BA11-F282A6885F9F}" type="slidenum">
              <a:rPr lang="en-US" altLang="en-US" smtClean="0"/>
              <a:pPr/>
              <a:t>19</a:t>
            </a:fld>
            <a:endParaRPr lang="en-US" altLang="en-US"/>
          </a:p>
        </p:txBody>
      </p:sp>
    </p:spTree>
    <p:extLst>
      <p:ext uri="{BB962C8B-B14F-4D97-AF65-F5344CB8AC3E}">
        <p14:creationId xmlns:p14="http://schemas.microsoft.com/office/powerpoint/2010/main" val="2348998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a:t>
            </a:r>
          </a:p>
          <a:p>
            <a:pPr marL="171450" indent="-171450">
              <a:buFontTx/>
              <a:buChar char="-"/>
            </a:pPr>
            <a:r>
              <a:rPr lang="en-US" dirty="0"/>
              <a:t>Take notes and practice</a:t>
            </a:r>
          </a:p>
          <a:p>
            <a:pPr marL="171450" indent="-171450">
              <a:buFontTx/>
              <a:buChar char="-"/>
            </a:pPr>
            <a:r>
              <a:rPr lang="en-US" dirty="0"/>
              <a:t>Explain that people can access methodological handbook</a:t>
            </a:r>
          </a:p>
        </p:txBody>
      </p:sp>
      <p:sp>
        <p:nvSpPr>
          <p:cNvPr id="4" name="Slide Number Placeholder 3"/>
          <p:cNvSpPr>
            <a:spLocks noGrp="1"/>
          </p:cNvSpPr>
          <p:nvPr>
            <p:ph type="sldNum" sz="quarter" idx="5"/>
          </p:nvPr>
        </p:nvSpPr>
        <p:spPr/>
        <p:txBody>
          <a:bodyPr/>
          <a:lstStyle/>
          <a:p>
            <a:fld id="{2F8C79BD-1E3F-42A3-BA11-F282A6885F9F}" type="slidenum">
              <a:rPr lang="en-US" altLang="en-US" smtClean="0"/>
              <a:pPr/>
              <a:t>20</a:t>
            </a:fld>
            <a:endParaRPr lang="en-US" altLang="en-US"/>
          </a:p>
        </p:txBody>
      </p:sp>
    </p:spTree>
    <p:extLst>
      <p:ext uri="{BB962C8B-B14F-4D97-AF65-F5344CB8AC3E}">
        <p14:creationId xmlns:p14="http://schemas.microsoft.com/office/powerpoint/2010/main" val="1199215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8C79BD-1E3F-42A3-BA11-F282A6885F9F}" type="slidenum">
              <a:rPr lang="en-US" altLang="en-US" smtClean="0"/>
              <a:pPr/>
              <a:t>21</a:t>
            </a:fld>
            <a:endParaRPr lang="en-US" altLang="en-US"/>
          </a:p>
        </p:txBody>
      </p:sp>
    </p:spTree>
    <p:extLst>
      <p:ext uri="{BB962C8B-B14F-4D97-AF65-F5344CB8AC3E}">
        <p14:creationId xmlns:p14="http://schemas.microsoft.com/office/powerpoint/2010/main" val="19719133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5562E-1975-44E0-A8A9-132A2D3E94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7EA2BE-C9EE-93A8-F144-0484BEBB9E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7F1D9D-2CC6-F392-15B9-B52AFE150238}"/>
              </a:ext>
            </a:extLst>
          </p:cNvPr>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935E5B14-A905-0B35-5E2E-E88D9A52A2EE}"/>
              </a:ext>
            </a:extLst>
          </p:cNvPr>
          <p:cNvSpPr>
            <a:spLocks noGrp="1"/>
          </p:cNvSpPr>
          <p:nvPr>
            <p:ph type="sldNum" sz="quarter" idx="5"/>
          </p:nvPr>
        </p:nvSpPr>
        <p:spPr/>
        <p:txBody>
          <a:bodyPr/>
          <a:lstStyle/>
          <a:p>
            <a:fld id="{2F8C79BD-1E3F-42A3-BA11-F282A6885F9F}" type="slidenum">
              <a:rPr lang="en-US" altLang="en-US" smtClean="0"/>
              <a:pPr/>
              <a:t>22</a:t>
            </a:fld>
            <a:endParaRPr lang="en-US" altLang="en-US"/>
          </a:p>
        </p:txBody>
      </p:sp>
    </p:spTree>
    <p:extLst>
      <p:ext uri="{BB962C8B-B14F-4D97-AF65-F5344CB8AC3E}">
        <p14:creationId xmlns:p14="http://schemas.microsoft.com/office/powerpoint/2010/main" val="31291166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25C9C-87D0-CB53-A4D8-4AE1552BEE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FC413D-16C7-2994-2F66-6F0FD0143B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8C91D6-BED2-C645-4E9F-D1C3308A0E1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1EF00F3-4917-7A31-1466-BF8F3BD03694}"/>
              </a:ext>
            </a:extLst>
          </p:cNvPr>
          <p:cNvSpPr>
            <a:spLocks noGrp="1"/>
          </p:cNvSpPr>
          <p:nvPr>
            <p:ph type="sldNum" sz="quarter" idx="5"/>
          </p:nvPr>
        </p:nvSpPr>
        <p:spPr/>
        <p:txBody>
          <a:bodyPr/>
          <a:lstStyle/>
          <a:p>
            <a:fld id="{2F8C79BD-1E3F-42A3-BA11-F282A6885F9F}" type="slidenum">
              <a:rPr lang="en-US" altLang="en-US" smtClean="0"/>
              <a:pPr/>
              <a:t>23</a:t>
            </a:fld>
            <a:endParaRPr lang="en-US" altLang="en-US"/>
          </a:p>
        </p:txBody>
      </p:sp>
    </p:spTree>
    <p:extLst>
      <p:ext uri="{BB962C8B-B14F-4D97-AF65-F5344CB8AC3E}">
        <p14:creationId xmlns:p14="http://schemas.microsoft.com/office/powerpoint/2010/main" val="3093859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This new method is used for the first time to derive all three lines consistently.</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8C79BD-1E3F-42A3-BA11-F282A6885F9F}" type="slidenum">
              <a:rPr kumimoji="0" lang="en-US" altLang="en-US" sz="1200" b="1" i="0" u="none" strike="noStrike" kern="1200" cap="none" spc="0" normalizeH="0" baseline="0" noProof="0" smtClean="0">
                <a:ln>
                  <a:noFill/>
                </a:ln>
                <a:solidFill>
                  <a:prstClr val="black"/>
                </a:solidFill>
                <a:effectLst/>
                <a:uLnTx/>
                <a:uFillTx/>
                <a:latin typeface="Trebuchet MS" panose="020B0603020202020204" pitchFamily="34" charset="0"/>
                <a:ea typeface="MS PGothic" panose="020B0600070205080204" pitchFamily="34" charset="-128"/>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altLang="en-US" sz="1200" b="1" i="0" u="none" strike="noStrike" kern="1200" cap="none" spc="0" normalizeH="0" baseline="0" noProof="0">
              <a:ln>
                <a:noFill/>
              </a:ln>
              <a:solidFill>
                <a:prstClr val="black"/>
              </a:solidFill>
              <a:effectLst/>
              <a:uLnTx/>
              <a:uFillTx/>
              <a:latin typeface="Trebuchet MS" panose="020B0603020202020204" pitchFamily="34" charset="0"/>
              <a:ea typeface="MS PGothic" panose="020B0600070205080204" pitchFamily="34" charset="-128"/>
              <a:cs typeface="Times New Roman" panose="02020603050405020304" pitchFamily="18" charset="0"/>
            </a:endParaRPr>
          </a:p>
        </p:txBody>
      </p:sp>
    </p:spTree>
    <p:extLst>
      <p:ext uri="{BB962C8B-B14F-4D97-AF65-F5344CB8AC3E}">
        <p14:creationId xmlns:p14="http://schemas.microsoft.com/office/powerpoint/2010/main" val="11949486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8C79BD-1E3F-42A3-BA11-F282A6885F9F}" type="slidenum">
              <a:rPr kumimoji="0" lang="en-US" altLang="en-US" sz="1200" b="1" i="0" u="none" strike="noStrike" kern="1200" cap="none" spc="0" normalizeH="0" baseline="0" noProof="0" smtClean="0">
                <a:ln>
                  <a:noFill/>
                </a:ln>
                <a:solidFill>
                  <a:prstClr val="black"/>
                </a:solidFill>
                <a:effectLst/>
                <a:uLnTx/>
                <a:uFillTx/>
                <a:latin typeface="Trebuchet MS" panose="020B0603020202020204" pitchFamily="34" charset="0"/>
                <a:ea typeface="MS PGothic" panose="020B0600070205080204" pitchFamily="34" charset="-128"/>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altLang="en-US" sz="1200" b="1" i="0" u="none" strike="noStrike" kern="1200" cap="none" spc="0" normalizeH="0" baseline="0" noProof="0">
              <a:ln>
                <a:noFill/>
              </a:ln>
              <a:solidFill>
                <a:prstClr val="black"/>
              </a:solidFill>
              <a:effectLst/>
              <a:uLnTx/>
              <a:uFillTx/>
              <a:latin typeface="Trebuchet MS" panose="020B0603020202020204" pitchFamily="34" charset="0"/>
              <a:ea typeface="MS PGothic" panose="020B0600070205080204" pitchFamily="34" charset="-128"/>
              <a:cs typeface="Times New Roman" panose="02020603050405020304" pitchFamily="18" charset="0"/>
            </a:endParaRPr>
          </a:p>
        </p:txBody>
      </p:sp>
    </p:spTree>
    <p:extLst>
      <p:ext uri="{BB962C8B-B14F-4D97-AF65-F5344CB8AC3E}">
        <p14:creationId xmlns:p14="http://schemas.microsoft.com/office/powerpoint/2010/main" val="32669545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8C79BD-1E3F-42A3-BA11-F282A6885F9F}" type="slidenum">
              <a:rPr kumimoji="0" lang="en-US" altLang="en-US" sz="1200" b="1" i="0" u="none" strike="noStrike" kern="1200" cap="none" spc="0" normalizeH="0" baseline="0" noProof="0" smtClean="0">
                <a:ln>
                  <a:noFill/>
                </a:ln>
                <a:solidFill>
                  <a:prstClr val="black"/>
                </a:solidFill>
                <a:effectLst/>
                <a:uLnTx/>
                <a:uFillTx/>
                <a:latin typeface="Trebuchet MS" panose="020B0603020202020204" pitchFamily="34" charset="0"/>
                <a:ea typeface="MS PGothic" panose="020B0600070205080204" pitchFamily="34" charset="-128"/>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altLang="en-US" sz="1200" b="1" i="0" u="none" strike="noStrike" kern="1200" cap="none" spc="0" normalizeH="0" baseline="0" noProof="0">
              <a:ln>
                <a:noFill/>
              </a:ln>
              <a:solidFill>
                <a:prstClr val="black"/>
              </a:solidFill>
              <a:effectLst/>
              <a:uLnTx/>
              <a:uFillTx/>
              <a:latin typeface="Trebuchet MS" panose="020B0603020202020204" pitchFamily="34" charset="0"/>
              <a:ea typeface="MS PGothic" panose="020B0600070205080204" pitchFamily="34" charset="-128"/>
              <a:cs typeface="Times New Roman" panose="02020603050405020304" pitchFamily="18" charset="0"/>
            </a:endParaRPr>
          </a:p>
        </p:txBody>
      </p:sp>
    </p:spTree>
    <p:extLst>
      <p:ext uri="{BB962C8B-B14F-4D97-AF65-F5344CB8AC3E}">
        <p14:creationId xmlns:p14="http://schemas.microsoft.com/office/powerpoint/2010/main" val="14405440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8C79BD-1E3F-42A3-BA11-F282A6885F9F}" type="slidenum">
              <a:rPr kumimoji="0" lang="en-US" altLang="en-US" sz="1200" b="1" i="0" u="none" strike="noStrike" kern="1200" cap="none" spc="0" normalizeH="0" baseline="0" noProof="0" smtClean="0">
                <a:ln>
                  <a:noFill/>
                </a:ln>
                <a:solidFill>
                  <a:prstClr val="black"/>
                </a:solidFill>
                <a:effectLst/>
                <a:uLnTx/>
                <a:uFillTx/>
                <a:latin typeface="Trebuchet MS" panose="020B0603020202020204" pitchFamily="34" charset="0"/>
                <a:ea typeface="MS PGothic" panose="020B0600070205080204" pitchFamily="34" charset="-128"/>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altLang="en-US" sz="1200" b="1" i="0" u="none" strike="noStrike" kern="1200" cap="none" spc="0" normalizeH="0" baseline="0" noProof="0">
              <a:ln>
                <a:noFill/>
              </a:ln>
              <a:solidFill>
                <a:prstClr val="black"/>
              </a:solidFill>
              <a:effectLst/>
              <a:uLnTx/>
              <a:uFillTx/>
              <a:latin typeface="Trebuchet MS" panose="020B0603020202020204" pitchFamily="34" charset="0"/>
              <a:ea typeface="MS PGothic" panose="020B0600070205080204" pitchFamily="34" charset="-128"/>
              <a:cs typeface="Times New Roman" panose="02020603050405020304" pitchFamily="18" charset="0"/>
            </a:endParaRPr>
          </a:p>
        </p:txBody>
      </p:sp>
    </p:spTree>
    <p:extLst>
      <p:ext uri="{BB962C8B-B14F-4D97-AF65-F5344CB8AC3E}">
        <p14:creationId xmlns:p14="http://schemas.microsoft.com/office/powerpoint/2010/main" val="7090000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B7BA1-35CE-9EA0-5D0E-45DAA3B378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7C4770-56F3-63E6-20FA-2696D88C0E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F138B2-3B5B-245C-F931-D582C2F20199}"/>
              </a:ext>
            </a:extLst>
          </p:cNvPr>
          <p:cNvSpPr>
            <a:spLocks noGrp="1"/>
          </p:cNvSpPr>
          <p:nvPr>
            <p:ph type="body" idx="1"/>
          </p:nvPr>
        </p:nvSpPr>
        <p:spPr/>
        <p:txBody>
          <a:bodyPr/>
          <a:lstStyle/>
          <a:p>
            <a:r>
              <a:rPr lang="en-US" dirty="0"/>
              <a:t>GC, to do: Add repository with Stata and R code to access.</a:t>
            </a:r>
          </a:p>
        </p:txBody>
      </p:sp>
      <p:sp>
        <p:nvSpPr>
          <p:cNvPr id="4" name="Slide Number Placeholder 3">
            <a:extLst>
              <a:ext uri="{FF2B5EF4-FFF2-40B4-BE49-F238E27FC236}">
                <a16:creationId xmlns:a16="http://schemas.microsoft.com/office/drawing/2014/main" id="{807C3AC0-641A-CF0C-5899-4D5976A65945}"/>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8C79BD-1E3F-42A3-BA11-F282A6885F9F}" type="slidenum">
              <a:rPr kumimoji="0" lang="en-US" altLang="en-US" sz="1200" b="1" i="0" u="none" strike="noStrike" kern="1200" cap="none" spc="0" normalizeH="0" baseline="0" noProof="0" smtClean="0">
                <a:ln>
                  <a:noFill/>
                </a:ln>
                <a:solidFill>
                  <a:prstClr val="black"/>
                </a:solidFill>
                <a:effectLst/>
                <a:uLnTx/>
                <a:uFillTx/>
                <a:latin typeface="Trebuchet MS" panose="020B0603020202020204" pitchFamily="34" charset="0"/>
                <a:ea typeface="MS PGothic" panose="020B0600070205080204" pitchFamily="34" charset="-128"/>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altLang="en-US" sz="1200" b="1" i="0" u="none" strike="noStrike" kern="1200" cap="none" spc="0" normalizeH="0" baseline="0" noProof="0">
              <a:ln>
                <a:noFill/>
              </a:ln>
              <a:solidFill>
                <a:prstClr val="black"/>
              </a:solidFill>
              <a:effectLst/>
              <a:uLnTx/>
              <a:uFillTx/>
              <a:latin typeface="Trebuchet MS" panose="020B0603020202020204" pitchFamily="34" charset="0"/>
              <a:ea typeface="MS PGothic" panose="020B0600070205080204" pitchFamily="34" charset="-128"/>
              <a:cs typeface="Times New Roman" panose="02020603050405020304" pitchFamily="18" charset="0"/>
            </a:endParaRPr>
          </a:p>
        </p:txBody>
      </p:sp>
    </p:spTree>
    <p:extLst>
      <p:ext uri="{BB962C8B-B14F-4D97-AF65-F5344CB8AC3E}">
        <p14:creationId xmlns:p14="http://schemas.microsoft.com/office/powerpoint/2010/main" val="2514434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8C79BD-1E3F-42A3-BA11-F282A6885F9F}" type="slidenum">
              <a:rPr lang="en-US" altLang="en-US" smtClean="0"/>
              <a:pPr/>
              <a:t>2</a:t>
            </a:fld>
            <a:endParaRPr lang="en-US" altLang="en-US"/>
          </a:p>
        </p:txBody>
      </p:sp>
    </p:spTree>
    <p:extLst>
      <p:ext uri="{BB962C8B-B14F-4D97-AF65-F5344CB8AC3E}">
        <p14:creationId xmlns:p14="http://schemas.microsoft.com/office/powerpoint/2010/main" val="34346155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GC: Address this quickly. Or move to the end.</a:t>
            </a:r>
          </a:p>
        </p:txBody>
      </p:sp>
      <p:sp>
        <p:nvSpPr>
          <p:cNvPr id="4" name="Slide Number Placeholder 3"/>
          <p:cNvSpPr>
            <a:spLocks noGrp="1"/>
          </p:cNvSpPr>
          <p:nvPr>
            <p:ph type="sldNum" sz="quarter" idx="5"/>
          </p:nvPr>
        </p:nvSpPr>
        <p:spPr/>
        <p:txBody>
          <a:bodyPr/>
          <a:lstStyle/>
          <a:p>
            <a:fld id="{2F8C79BD-1E3F-42A3-BA11-F282A6885F9F}" type="slidenum">
              <a:rPr lang="en-US" altLang="en-US" smtClean="0"/>
              <a:pPr/>
              <a:t>29</a:t>
            </a:fld>
            <a:endParaRPr lang="en-US" altLang="en-US"/>
          </a:p>
        </p:txBody>
      </p:sp>
    </p:spTree>
    <p:extLst>
      <p:ext uri="{BB962C8B-B14F-4D97-AF65-F5344CB8AC3E}">
        <p14:creationId xmlns:p14="http://schemas.microsoft.com/office/powerpoint/2010/main" val="40798632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GC: Address this quickly. Or move to the end.</a:t>
            </a:r>
          </a:p>
          <a:p>
            <a:endParaRPr lang="en-US" dirty="0"/>
          </a:p>
        </p:txBody>
      </p:sp>
      <p:sp>
        <p:nvSpPr>
          <p:cNvPr id="4" name="Slide Number Placeholder 3"/>
          <p:cNvSpPr>
            <a:spLocks noGrp="1"/>
          </p:cNvSpPr>
          <p:nvPr>
            <p:ph type="sldNum" sz="quarter" idx="5"/>
          </p:nvPr>
        </p:nvSpPr>
        <p:spPr/>
        <p:txBody>
          <a:bodyPr/>
          <a:lstStyle/>
          <a:p>
            <a:fld id="{2F8C79BD-1E3F-42A3-BA11-F282A6885F9F}" type="slidenum">
              <a:rPr lang="en-US" altLang="en-US" smtClean="0"/>
              <a:pPr/>
              <a:t>30</a:t>
            </a:fld>
            <a:endParaRPr lang="en-US" altLang="en-US"/>
          </a:p>
        </p:txBody>
      </p:sp>
    </p:spTree>
    <p:extLst>
      <p:ext uri="{BB962C8B-B14F-4D97-AF65-F5344CB8AC3E}">
        <p14:creationId xmlns:p14="http://schemas.microsoft.com/office/powerpoint/2010/main" val="34113721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GC: Address this quickly. Or move to the end.</a:t>
            </a:r>
          </a:p>
          <a:p>
            <a:endParaRPr lang="en-US" dirty="0"/>
          </a:p>
        </p:txBody>
      </p:sp>
      <p:sp>
        <p:nvSpPr>
          <p:cNvPr id="4" name="Slide Number Placeholder 3"/>
          <p:cNvSpPr>
            <a:spLocks noGrp="1"/>
          </p:cNvSpPr>
          <p:nvPr>
            <p:ph type="sldNum" sz="quarter" idx="5"/>
          </p:nvPr>
        </p:nvSpPr>
        <p:spPr/>
        <p:txBody>
          <a:bodyPr/>
          <a:lstStyle/>
          <a:p>
            <a:fld id="{2F8C79BD-1E3F-42A3-BA11-F282A6885F9F}" type="slidenum">
              <a:rPr lang="en-US" altLang="en-US" smtClean="0"/>
              <a:pPr/>
              <a:t>31</a:t>
            </a:fld>
            <a:endParaRPr lang="en-US" altLang="en-US"/>
          </a:p>
        </p:txBody>
      </p:sp>
    </p:spTree>
    <p:extLst>
      <p:ext uri="{BB962C8B-B14F-4D97-AF65-F5344CB8AC3E}">
        <p14:creationId xmlns:p14="http://schemas.microsoft.com/office/powerpoint/2010/main" val="1707060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2F8C79BD-1E3F-42A3-BA11-F282A6885F9F}" type="slidenum">
              <a:rPr lang="en-US" altLang="en-US" smtClean="0"/>
              <a:pPr/>
              <a:t>3</a:t>
            </a:fld>
            <a:endParaRPr lang="en-US" altLang="en-US"/>
          </a:p>
        </p:txBody>
      </p:sp>
    </p:spTree>
    <p:extLst>
      <p:ext uri="{BB962C8B-B14F-4D97-AF65-F5344CB8AC3E}">
        <p14:creationId xmlns:p14="http://schemas.microsoft.com/office/powerpoint/2010/main" val="3570139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F8C79BD-1E3F-42A3-BA11-F282A6885F9F}" type="slidenum">
              <a:rPr lang="en-US" altLang="en-US" smtClean="0"/>
              <a:pPr/>
              <a:t>4</a:t>
            </a:fld>
            <a:endParaRPr lang="en-US" altLang="en-US"/>
          </a:p>
        </p:txBody>
      </p:sp>
    </p:spTree>
    <p:extLst>
      <p:ext uri="{BB962C8B-B14F-4D97-AF65-F5344CB8AC3E}">
        <p14:creationId xmlns:p14="http://schemas.microsoft.com/office/powerpoint/2010/main" val="1098920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F8C79BD-1E3F-42A3-BA11-F282A6885F9F}" type="slidenum">
              <a:rPr lang="en-US" altLang="en-US" smtClean="0"/>
              <a:pPr/>
              <a:t>5</a:t>
            </a:fld>
            <a:endParaRPr lang="en-US" altLang="en-US"/>
          </a:p>
        </p:txBody>
      </p:sp>
    </p:spTree>
    <p:extLst>
      <p:ext uri="{BB962C8B-B14F-4D97-AF65-F5344CB8AC3E}">
        <p14:creationId xmlns:p14="http://schemas.microsoft.com/office/powerpoint/2010/main" val="1537525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8C79BD-1E3F-42A3-BA11-F282A6885F9F}" type="slidenum">
              <a:rPr lang="en-US" altLang="en-US" smtClean="0"/>
              <a:pPr/>
              <a:t>6</a:t>
            </a:fld>
            <a:endParaRPr lang="en-US" altLang="en-US"/>
          </a:p>
        </p:txBody>
      </p:sp>
    </p:spTree>
    <p:extLst>
      <p:ext uri="{BB962C8B-B14F-4D97-AF65-F5344CB8AC3E}">
        <p14:creationId xmlns:p14="http://schemas.microsoft.com/office/powerpoint/2010/main" val="1298738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Monetary Concepts of Poverty:</a:t>
            </a:r>
          </a:p>
          <a:p>
            <a:pPr>
              <a:buFont typeface="+mj-lt"/>
              <a:buAutoNum type="arabicPeriod"/>
            </a:pPr>
            <a:r>
              <a:rPr lang="en-US" b="1" dirty="0"/>
              <a:t>Absolute Poverty ($2.15, World Bank)</a:t>
            </a:r>
            <a:r>
              <a:rPr lang="en-US" dirty="0"/>
              <a:t>:</a:t>
            </a:r>
          </a:p>
          <a:p>
            <a:pPr marL="742950" lvl="1" indent="-285750">
              <a:buFont typeface="+mj-lt"/>
              <a:buAutoNum type="arabicPeriod"/>
            </a:pPr>
            <a:r>
              <a:rPr lang="en-US" dirty="0"/>
              <a:t>Basically IPL</a:t>
            </a:r>
          </a:p>
          <a:p>
            <a:pPr marL="742950" lvl="1" indent="-285750">
              <a:buFont typeface="+mj-lt"/>
              <a:buAutoNum type="arabicPeriod"/>
            </a:pPr>
            <a:r>
              <a:rPr lang="en-US" dirty="0"/>
              <a:t>Represents the minimum level of income needed to meet basic human needs in the poorest countries.</a:t>
            </a:r>
          </a:p>
          <a:p>
            <a:pPr marL="742950" lvl="1" indent="-285750">
              <a:buFont typeface="+mj-lt"/>
              <a:buAutoNum type="arabicPeriod"/>
            </a:pPr>
            <a:r>
              <a:rPr lang="en-US" dirty="0"/>
              <a:t>Adjusted for purchasing power parity (PPP) to account for cost-of-living differences across countries.</a:t>
            </a:r>
          </a:p>
          <a:p>
            <a:pPr>
              <a:buFont typeface="+mj-lt"/>
              <a:buAutoNum type="arabicPeriod"/>
            </a:pPr>
            <a:r>
              <a:rPr lang="en-US" b="1" dirty="0"/>
              <a:t>Relative Poverty (60% of Median, OECD)</a:t>
            </a:r>
            <a:r>
              <a:rPr lang="en-US" dirty="0"/>
              <a:t>:</a:t>
            </a:r>
          </a:p>
          <a:p>
            <a:pPr marL="742950" lvl="1" indent="-285750">
              <a:buFont typeface="+mj-lt"/>
              <a:buAutoNum type="arabicPeriod"/>
            </a:pPr>
            <a:r>
              <a:rPr lang="en-US" dirty="0"/>
              <a:t>Used by the OECD</a:t>
            </a:r>
          </a:p>
          <a:p>
            <a:pPr marL="742950" lvl="1" indent="-285750">
              <a:buFont typeface="+mj-lt"/>
              <a:buAutoNum type="arabicPeriod"/>
            </a:pPr>
            <a:r>
              <a:rPr lang="en-US" dirty="0"/>
              <a:t>Defined as individuals earning less than 60% of the median income in a society.</a:t>
            </a:r>
          </a:p>
          <a:p>
            <a:pPr marL="742950" lvl="1" indent="-285750">
              <a:buFont typeface="+mj-lt"/>
              <a:buAutoNum type="arabicPeriod"/>
            </a:pPr>
            <a:r>
              <a:rPr lang="en-US" dirty="0"/>
              <a:t>Focuses on inequality and the relative standard of living compared to the rest of the population.</a:t>
            </a:r>
          </a:p>
          <a:p>
            <a:pPr>
              <a:buFont typeface="+mj-lt"/>
              <a:buAutoNum type="arabicPeriod"/>
            </a:pPr>
            <a:r>
              <a:rPr lang="en-US" b="1" dirty="0"/>
              <a:t>Weakly Relative Poverty (Societal Poverty Line, World Bank)</a:t>
            </a:r>
            <a:r>
              <a:rPr lang="en-US" dirty="0"/>
              <a:t>:</a:t>
            </a:r>
          </a:p>
          <a:p>
            <a:pPr marL="742950" lvl="1" indent="-285750">
              <a:buFont typeface="+mj-lt"/>
              <a:buAutoNum type="arabicPeriod"/>
            </a:pPr>
            <a:r>
              <a:rPr lang="en-US" dirty="0"/>
              <a:t>Combines elements of </a:t>
            </a:r>
            <a:r>
              <a:rPr lang="en-US" dirty="0">
                <a:solidFill>
                  <a:schemeClr val="accent5"/>
                </a:solidFill>
              </a:rPr>
              <a:t>absolute</a:t>
            </a:r>
            <a:r>
              <a:rPr lang="en-US" dirty="0"/>
              <a:t> and relative poverty (blue for absolute and red for relative part).</a:t>
            </a:r>
          </a:p>
          <a:p>
            <a:pPr marL="742950" lvl="1" indent="-285750">
              <a:buFont typeface="+mj-lt"/>
              <a:buAutoNum type="arabicPeriod"/>
            </a:pPr>
            <a:r>
              <a:rPr lang="en-US" dirty="0"/>
              <a:t>Formula: max(2.15, 1.15 + 50% of median income).</a:t>
            </a:r>
          </a:p>
          <a:p>
            <a:pPr marL="742950" lvl="1" indent="-285750">
              <a:buFont typeface="+mj-lt"/>
              <a:buAutoNum type="arabicPeriod"/>
            </a:pPr>
            <a:r>
              <a:rPr lang="en-US" dirty="0"/>
              <a:t>Accounts for societal standards while ensuring a floor of $2.15 to reflect global poverty.</a:t>
            </a:r>
          </a:p>
          <a:p>
            <a:pPr marL="742950" lvl="1" indent="-285750">
              <a:buFont typeface="+mj-lt"/>
              <a:buAutoNum type="arabicPeriod"/>
            </a:pPr>
            <a:r>
              <a:rPr lang="en-US" dirty="0"/>
              <a:t>Balances basic needs with societal norms, especially in higher-income countries.</a:t>
            </a:r>
          </a:p>
          <a:p>
            <a:r>
              <a:rPr lang="en-US" b="1" dirty="0"/>
              <a:t>Additional Measures:</a:t>
            </a:r>
          </a:p>
          <a:p>
            <a:pPr>
              <a:buFont typeface="Arial" panose="020B0604020202020204" pitchFamily="34" charset="0"/>
              <a:buChar char="•"/>
            </a:pPr>
            <a:r>
              <a:rPr lang="en-US" b="1" dirty="0"/>
              <a:t>Multi-dimensional Poverty Measure (MPM, World Bank)</a:t>
            </a:r>
            <a:r>
              <a:rPr lang="en-US" dirty="0"/>
              <a:t>:</a:t>
            </a:r>
          </a:p>
          <a:p>
            <a:pPr marL="742950" lvl="1" indent="-285750">
              <a:buFont typeface="Arial" panose="020B0604020202020204" pitchFamily="34" charset="0"/>
              <a:buChar char="•"/>
            </a:pPr>
            <a:r>
              <a:rPr lang="en-US" dirty="0"/>
              <a:t>Goes beyond monetary metrics to include education, health, and living standards.</a:t>
            </a:r>
          </a:p>
          <a:p>
            <a:pPr marL="742950" lvl="1" indent="-285750">
              <a:buFont typeface="Arial" panose="020B0604020202020204" pitchFamily="34" charset="0"/>
              <a:buChar char="•"/>
            </a:pPr>
            <a:r>
              <a:rPr lang="en-US" dirty="0"/>
              <a:t>Captures the multifaceted nature of poverty and deprivation.</a:t>
            </a:r>
          </a:p>
          <a:p>
            <a:pPr>
              <a:buFont typeface="Arial" panose="020B0604020202020204" pitchFamily="34" charset="0"/>
              <a:buChar char="•"/>
            </a:pPr>
            <a:r>
              <a:rPr lang="en-US" b="1" dirty="0"/>
              <a:t>Inequality and Shared Prosperity Measures</a:t>
            </a:r>
            <a:r>
              <a:rPr lang="en-US" dirty="0"/>
              <a:t>:</a:t>
            </a:r>
          </a:p>
          <a:p>
            <a:pPr lvl="1">
              <a:buFont typeface="Arial" panose="020B0604020202020204" pitchFamily="34" charset="0"/>
              <a:buChar char="•"/>
            </a:pPr>
            <a:r>
              <a:rPr lang="en-US" dirty="0"/>
              <a:t>Gini</a:t>
            </a:r>
          </a:p>
          <a:p>
            <a:pPr lvl="1">
              <a:buFont typeface="Arial" panose="020B0604020202020204" pitchFamily="34" charset="0"/>
              <a:buChar char="•"/>
            </a:pPr>
            <a:r>
              <a:rPr lang="en-US" dirty="0"/>
              <a:t>Shared prosperity</a:t>
            </a:r>
          </a:p>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8C79BD-1E3F-42A3-BA11-F282A6885F9F}" type="slidenum">
              <a:rPr kumimoji="0" lang="en-US" altLang="en-US" sz="1200" b="1" i="0" u="none" strike="noStrike" kern="1200" cap="none" spc="0" normalizeH="0" baseline="0" noProof="0" smtClean="0">
                <a:ln>
                  <a:noFill/>
                </a:ln>
                <a:solidFill>
                  <a:prstClr val="black"/>
                </a:solidFill>
                <a:effectLst/>
                <a:uLnTx/>
                <a:uFillTx/>
                <a:latin typeface="Trebuchet MS" panose="020B0603020202020204" pitchFamily="34" charset="0"/>
                <a:ea typeface="MS PGothic" panose="020B0600070205080204" pitchFamily="34" charset="-128"/>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altLang="en-US" sz="1200" b="1" i="0" u="none" strike="noStrike" kern="1200" cap="none" spc="0" normalizeH="0" baseline="0" noProof="0">
              <a:ln>
                <a:noFill/>
              </a:ln>
              <a:solidFill>
                <a:prstClr val="black"/>
              </a:solidFill>
              <a:effectLst/>
              <a:uLnTx/>
              <a:uFillTx/>
              <a:latin typeface="Trebuchet MS" panose="020B0603020202020204" pitchFamily="34" charset="0"/>
              <a:ea typeface="MS PGothic" panose="020B0600070205080204" pitchFamily="34" charset="-128"/>
              <a:cs typeface="Times New Roman" panose="02020603050405020304" pitchFamily="18" charset="0"/>
            </a:endParaRPr>
          </a:p>
        </p:txBody>
      </p:sp>
    </p:spTree>
    <p:extLst>
      <p:ext uri="{BB962C8B-B14F-4D97-AF65-F5344CB8AC3E}">
        <p14:creationId xmlns:p14="http://schemas.microsoft.com/office/powerpoint/2010/main" val="3128308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F8C79BD-1E3F-42A3-BA11-F282A6885F9F}" type="slidenum">
              <a:rPr lang="en-US" altLang="en-US" smtClean="0"/>
              <a:pPr/>
              <a:t>8</a:t>
            </a:fld>
            <a:endParaRPr lang="en-US" altLang="en-US"/>
          </a:p>
        </p:txBody>
      </p:sp>
    </p:spTree>
    <p:extLst>
      <p:ext uri="{BB962C8B-B14F-4D97-AF65-F5344CB8AC3E}">
        <p14:creationId xmlns:p14="http://schemas.microsoft.com/office/powerpoint/2010/main" val="3012866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ight Blue Titl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CF1B245-662B-4CE9-8D7B-DDF0A1C3FEDF}"/>
              </a:ext>
            </a:extLst>
          </p:cNvPr>
          <p:cNvSpPr>
            <a:spLocks noChangeArrowheads="1"/>
          </p:cNvSpPr>
          <p:nvPr/>
        </p:nvSpPr>
        <p:spPr bwMode="auto">
          <a:xfrm flipV="1">
            <a:off x="0" y="0"/>
            <a:ext cx="9144000" cy="4479925"/>
          </a:xfrm>
          <a:prstGeom prst="rect">
            <a:avLst/>
          </a:prstGeom>
          <a:solidFill>
            <a:srgbClr val="139AF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marL="115888" indent="-115888"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7" name="Rectangle 6">
            <a:extLst>
              <a:ext uri="{FF2B5EF4-FFF2-40B4-BE49-F238E27FC236}">
                <a16:creationId xmlns:a16="http://schemas.microsoft.com/office/drawing/2014/main" id="{26C14DB2-16F3-445D-9D26-8EB45FE3D14F}"/>
              </a:ext>
            </a:extLst>
          </p:cNvPr>
          <p:cNvSpPr>
            <a:spLocks noChangeArrowheads="1"/>
          </p:cNvSpPr>
          <p:nvPr/>
        </p:nvSpPr>
        <p:spPr bwMode="auto">
          <a:xfrm>
            <a:off x="0" y="4311650"/>
            <a:ext cx="9144000" cy="176213"/>
          </a:xfrm>
          <a:prstGeom prst="rect">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marL="115888" indent="-115888"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solidFill>
                <a:schemeClr val="bg1"/>
              </a:solidFill>
              <a:cs typeface="+mn-cs"/>
            </a:endParaRPr>
          </a:p>
        </p:txBody>
      </p:sp>
      <p:sp>
        <p:nvSpPr>
          <p:cNvPr id="330" name="Title 329"/>
          <p:cNvSpPr>
            <a:spLocks noGrp="1"/>
          </p:cNvSpPr>
          <p:nvPr>
            <p:ph type="title"/>
          </p:nvPr>
        </p:nvSpPr>
        <p:spPr>
          <a:xfrm>
            <a:off x="1512623" y="1189789"/>
            <a:ext cx="6971806" cy="1822161"/>
          </a:xfrm>
        </p:spPr>
        <p:txBody>
          <a:bodyPr anchor="b"/>
          <a:lstStyle>
            <a:lvl1pPr>
              <a:lnSpc>
                <a:spcPct val="100000"/>
              </a:lnSpc>
              <a:spcBef>
                <a:spcPts val="0"/>
              </a:spcBef>
              <a:defRPr sz="3600" b="1" baseline="0">
                <a:solidFill>
                  <a:schemeClr val="bg1"/>
                </a:solidFill>
              </a:defRPr>
            </a:lvl1pPr>
          </a:lstStyle>
          <a:p>
            <a:r>
              <a:rPr lang="en-US"/>
              <a:t>Click to edit Master title style</a:t>
            </a:r>
          </a:p>
        </p:txBody>
      </p:sp>
      <p:sp>
        <p:nvSpPr>
          <p:cNvPr id="332" name="Text Placeholder 331"/>
          <p:cNvSpPr>
            <a:spLocks noGrp="1"/>
          </p:cNvSpPr>
          <p:nvPr>
            <p:ph type="body" sz="quarter" idx="13"/>
          </p:nvPr>
        </p:nvSpPr>
        <p:spPr>
          <a:xfrm>
            <a:off x="1525172" y="3000005"/>
            <a:ext cx="6959257" cy="875885"/>
          </a:xfrm>
        </p:spPr>
        <p:txBody>
          <a:bodyPr>
            <a:normAutofit/>
          </a:bodyPr>
          <a:lstStyle>
            <a:lvl1pPr>
              <a:lnSpc>
                <a:spcPct val="100000"/>
              </a:lnSpc>
              <a:spcBef>
                <a:spcPts val="0"/>
              </a:spcBef>
              <a:defRPr sz="2400" b="0" i="0" cap="all" baseline="0">
                <a:solidFill>
                  <a:srgbClr val="FFFFFF"/>
                </a:solidFill>
                <a:latin typeface="+mn-lt"/>
                <a:cs typeface="Andes ExtraLight"/>
              </a:defRPr>
            </a:lvl1pPr>
            <a:lvl2pPr>
              <a:defRPr b="0" i="0">
                <a:latin typeface="Andes ExtraLight"/>
                <a:cs typeface="Andes ExtraLight"/>
              </a:defRPr>
            </a:lvl2pPr>
            <a:lvl3pPr>
              <a:defRPr b="0" i="0">
                <a:latin typeface="Andes ExtraLight"/>
                <a:cs typeface="Andes ExtraLight"/>
              </a:defRPr>
            </a:lvl3pPr>
            <a:lvl4pPr>
              <a:defRPr b="0" i="0">
                <a:latin typeface="Andes ExtraLight"/>
                <a:cs typeface="Andes ExtraLight"/>
              </a:defRPr>
            </a:lvl4pPr>
            <a:lvl5pPr>
              <a:defRPr b="0" i="0">
                <a:latin typeface="Andes ExtraLight"/>
                <a:cs typeface="Andes ExtraLight"/>
              </a:defRPr>
            </a:lvl5pPr>
          </a:lstStyle>
          <a:p>
            <a:pPr lvl="0"/>
            <a:r>
              <a:rPr lang="en-US"/>
              <a:t>Click to edit Master text styles</a:t>
            </a:r>
          </a:p>
        </p:txBody>
      </p:sp>
      <p:sp>
        <p:nvSpPr>
          <p:cNvPr id="69" name="Text Placeholder 331"/>
          <p:cNvSpPr>
            <a:spLocks noGrp="1"/>
          </p:cNvSpPr>
          <p:nvPr>
            <p:ph type="body" sz="quarter" idx="14"/>
          </p:nvPr>
        </p:nvSpPr>
        <p:spPr>
          <a:xfrm>
            <a:off x="5682073" y="4699001"/>
            <a:ext cx="2821170" cy="1393637"/>
          </a:xfrm>
        </p:spPr>
        <p:txBody>
          <a:bodyPr anchor="b"/>
          <a:lstStyle>
            <a:lvl1pPr marL="0" marR="0" indent="0" algn="r" defTabSz="914400" rtl="0" eaLnBrk="1" fontAlgn="base" latinLnBrk="0" hangingPunct="1">
              <a:lnSpc>
                <a:spcPct val="115000"/>
              </a:lnSpc>
              <a:spcBef>
                <a:spcPct val="20000"/>
              </a:spcBef>
              <a:spcAft>
                <a:spcPct val="0"/>
              </a:spcAft>
              <a:buClr>
                <a:srgbClr val="00783C"/>
              </a:buClr>
              <a:buSzTx/>
              <a:buFontTx/>
              <a:buNone/>
              <a:tabLst/>
              <a:defRPr sz="1400" b="0" i="0" baseline="0">
                <a:solidFill>
                  <a:schemeClr val="tx1"/>
                </a:solidFill>
                <a:latin typeface="+mn-lt"/>
                <a:cs typeface="Arial"/>
              </a:defRPr>
            </a:lvl1pPr>
            <a:lvl2pPr marL="0" marR="0" indent="0" algn="r" defTabSz="914400" rtl="0" eaLnBrk="1" fontAlgn="base" latinLnBrk="0" hangingPunct="1">
              <a:lnSpc>
                <a:spcPct val="100000"/>
              </a:lnSpc>
              <a:spcBef>
                <a:spcPct val="20000"/>
              </a:spcBef>
              <a:spcAft>
                <a:spcPct val="0"/>
              </a:spcAft>
              <a:buClr>
                <a:srgbClr val="00783C"/>
              </a:buClr>
              <a:buSzTx/>
              <a:buFont typeface="Wingdings" charset="0"/>
              <a:buNone/>
              <a:tabLst/>
              <a:defRPr sz="1400" b="0" i="0">
                <a:latin typeface="+mn-lt"/>
                <a:cs typeface="Andes ExtraLight"/>
              </a:defRPr>
            </a:lvl2pPr>
            <a:lvl3pPr>
              <a:defRPr b="0" i="0">
                <a:latin typeface="Andes ExtraLight"/>
                <a:cs typeface="Andes ExtraLight"/>
              </a:defRPr>
            </a:lvl3pPr>
            <a:lvl4pPr>
              <a:defRPr b="0" i="0">
                <a:latin typeface="Andes ExtraLight"/>
                <a:cs typeface="Andes ExtraLight"/>
              </a:defRPr>
            </a:lvl4pPr>
            <a:lvl5pPr>
              <a:defRPr b="0" i="0">
                <a:latin typeface="Andes ExtraLight"/>
                <a:cs typeface="Andes ExtraLight"/>
              </a:defRPr>
            </a:lvl5pPr>
          </a:lstStyle>
          <a:p>
            <a:pPr lvl="0"/>
            <a:r>
              <a:rPr lang="en-US"/>
              <a:t>Click to edit Master text styles</a:t>
            </a:r>
          </a:p>
          <a:p>
            <a:pPr lvl="1"/>
            <a:r>
              <a:rPr lang="en-US"/>
              <a:t>Second level</a:t>
            </a:r>
          </a:p>
        </p:txBody>
      </p:sp>
      <p:sp>
        <p:nvSpPr>
          <p:cNvPr id="70" name="Picture Placeholder 4"/>
          <p:cNvSpPr>
            <a:spLocks noGrp="1"/>
          </p:cNvSpPr>
          <p:nvPr>
            <p:ph type="pic" sz="quarter" idx="16"/>
          </p:nvPr>
        </p:nvSpPr>
        <p:spPr>
          <a:xfrm>
            <a:off x="508000" y="4699001"/>
            <a:ext cx="5058833" cy="1375832"/>
          </a:xfrm>
          <a:solidFill>
            <a:srgbClr val="FFFFFF"/>
          </a:solidFill>
        </p:spPr>
        <p:txBody>
          <a:bodyPr anchor="ctr">
            <a:normAutofit/>
          </a:bodyPr>
          <a:lstStyle>
            <a:lvl1pPr algn="ctr">
              <a:defRPr baseline="0">
                <a:solidFill>
                  <a:srgbClr val="021F43"/>
                </a:solidFill>
              </a:defRPr>
            </a:lvl1pPr>
          </a:lstStyle>
          <a:p>
            <a:pPr lvl="0"/>
            <a:r>
              <a:rPr lang="en-US" noProof="0"/>
              <a:t>Click icon to add picture</a:t>
            </a:r>
          </a:p>
        </p:txBody>
      </p:sp>
      <p:sp>
        <p:nvSpPr>
          <p:cNvPr id="8" name="Rectangle 1028">
            <a:extLst>
              <a:ext uri="{FF2B5EF4-FFF2-40B4-BE49-F238E27FC236}">
                <a16:creationId xmlns:a16="http://schemas.microsoft.com/office/drawing/2014/main" id="{15D8C0E8-0E0C-42DA-A1A0-ED2E45DB1A7E}"/>
              </a:ext>
            </a:extLst>
          </p:cNvPr>
          <p:cNvSpPr>
            <a:spLocks noGrp="1" noChangeArrowheads="1"/>
          </p:cNvSpPr>
          <p:nvPr>
            <p:ph type="dt" sz="half" idx="17"/>
          </p:nvPr>
        </p:nvSpPr>
        <p:spPr>
          <a:xfrm>
            <a:off x="5942013" y="6107113"/>
            <a:ext cx="2551112" cy="306387"/>
          </a:xfrm>
        </p:spPr>
        <p:txBody>
          <a:bodyPr rIns="0" anchor="ctr"/>
          <a:lstStyle>
            <a:lvl1pPr algn="r">
              <a:defRPr b="0" i="0">
                <a:solidFill>
                  <a:schemeClr val="tx1"/>
                </a:solidFill>
                <a:latin typeface="Arial"/>
                <a:cs typeface="Arial"/>
              </a:defRPr>
            </a:lvl1pPr>
          </a:lstStyle>
          <a:p>
            <a:pPr>
              <a:defRPr/>
            </a:pPr>
            <a:endParaRPr lang="en-US"/>
          </a:p>
        </p:txBody>
      </p:sp>
    </p:spTree>
    <p:extLst>
      <p:ext uri="{BB962C8B-B14F-4D97-AF65-F5344CB8AC3E}">
        <p14:creationId xmlns:p14="http://schemas.microsoft.com/office/powerpoint/2010/main" val="7041981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ft Titl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56934" y="306742"/>
            <a:ext cx="3010890" cy="5616076"/>
          </a:xfrm>
        </p:spPr>
        <p:txBody>
          <a:bodyPr anchor="ctr"/>
          <a:lstStyle>
            <a:lvl1pPr algn="l">
              <a:defRPr sz="2400" b="0" i="0" cap="all" baseline="0">
                <a:solidFill>
                  <a:schemeClr val="tx1"/>
                </a:solidFill>
                <a:latin typeface="+mn-lt"/>
                <a:cs typeface="Andes ExtraLight"/>
              </a:defRPr>
            </a:lvl1pPr>
            <a:lvl2pPr algn="l">
              <a:defRPr sz="2400" b="0" i="0" cap="all">
                <a:solidFill>
                  <a:schemeClr val="tx2">
                    <a:lumMod val="50000"/>
                    <a:lumOff val="50000"/>
                  </a:schemeClr>
                </a:solidFill>
                <a:latin typeface="+mn-lt"/>
                <a:cs typeface="Andes ExtraLight"/>
              </a:defRPr>
            </a:lvl2pPr>
            <a:lvl3pPr algn="l">
              <a:defRPr sz="2400" b="0" i="0" cap="all">
                <a:solidFill>
                  <a:schemeClr val="tx2">
                    <a:lumMod val="50000"/>
                    <a:lumOff val="50000"/>
                  </a:schemeClr>
                </a:solidFill>
                <a:latin typeface="+mn-lt"/>
                <a:cs typeface="Andes ExtraLight"/>
              </a:defRPr>
            </a:lvl3pPr>
            <a:lvl4pPr algn="l">
              <a:defRPr sz="2400" b="0" i="0" cap="all">
                <a:solidFill>
                  <a:schemeClr val="tx2">
                    <a:lumMod val="50000"/>
                    <a:lumOff val="50000"/>
                  </a:schemeClr>
                </a:solidFill>
                <a:latin typeface="+mn-lt"/>
                <a:cs typeface="Andes ExtraLight"/>
              </a:defRPr>
            </a:lvl4pPr>
            <a:lvl5pPr algn="l">
              <a:defRPr sz="2400" b="0" i="0" cap="all">
                <a:solidFill>
                  <a:schemeClr val="tx2">
                    <a:lumMod val="50000"/>
                    <a:lumOff val="50000"/>
                  </a:schemeClr>
                </a:solidFill>
                <a:latin typeface="+mn-lt"/>
                <a:cs typeface="Andes ExtraLight"/>
              </a:defRPr>
            </a:lvl5pPr>
            <a:lvl6pPr>
              <a:defRPr sz="1800"/>
            </a:lvl6pPr>
            <a:lvl7pPr>
              <a:defRPr sz="1800"/>
            </a:lvl7pPr>
            <a:lvl8pPr>
              <a:defRPr sz="1800"/>
            </a:lvl8pPr>
            <a:lvl9pPr>
              <a:defRPr sz="1800"/>
            </a:lvl9pPr>
          </a:lstStyle>
          <a:p>
            <a:pPr lvl="0"/>
            <a:r>
              <a:rPr lang="en-US"/>
              <a:t>Click to edit Master text styles</a:t>
            </a:r>
          </a:p>
        </p:txBody>
      </p:sp>
      <p:sp>
        <p:nvSpPr>
          <p:cNvPr id="4" name="Content Placeholder 3"/>
          <p:cNvSpPr>
            <a:spLocks noGrp="1"/>
          </p:cNvSpPr>
          <p:nvPr>
            <p:ph sz="half" idx="2"/>
          </p:nvPr>
        </p:nvSpPr>
        <p:spPr>
          <a:xfrm>
            <a:off x="3683000" y="295615"/>
            <a:ext cx="5207000" cy="5592567"/>
          </a:xfrm>
        </p:spPr>
        <p:txBody>
          <a:bodyPr anchor="ctr"/>
          <a:lstStyle>
            <a:lvl1pPr>
              <a:defRPr sz="1600">
                <a:solidFill>
                  <a:schemeClr val="tx2">
                    <a:lumMod val="50000"/>
                    <a:lumOff val="50000"/>
                  </a:schemeClr>
                </a:solidFill>
              </a:defRPr>
            </a:lvl1pPr>
            <a:lvl2pPr>
              <a:buClr>
                <a:schemeClr val="tx2">
                  <a:lumMod val="50000"/>
                  <a:lumOff val="50000"/>
                </a:schemeClr>
              </a:buClr>
              <a:defRPr sz="1600">
                <a:solidFill>
                  <a:schemeClr val="tx2">
                    <a:lumMod val="50000"/>
                    <a:lumOff val="50000"/>
                  </a:schemeClr>
                </a:solidFill>
              </a:defRPr>
            </a:lvl2pPr>
            <a:lvl3pPr marL="557784">
              <a:buClr>
                <a:schemeClr val="tx2">
                  <a:lumMod val="50000"/>
                  <a:lumOff val="50000"/>
                </a:schemeClr>
              </a:buClr>
              <a:defRPr sz="1600">
                <a:solidFill>
                  <a:schemeClr val="tx2">
                    <a:lumMod val="50000"/>
                    <a:lumOff val="50000"/>
                  </a:schemeClr>
                </a:solidFill>
              </a:defRPr>
            </a:lvl3pPr>
            <a:lvl4pPr>
              <a:buClr>
                <a:schemeClr val="tx2">
                  <a:lumMod val="50000"/>
                  <a:lumOff val="50000"/>
                </a:schemeClr>
              </a:buClr>
              <a:defRPr sz="1600">
                <a:solidFill>
                  <a:schemeClr val="tx2">
                    <a:lumMod val="50000"/>
                    <a:lumOff val="50000"/>
                  </a:schemeClr>
                </a:solidFill>
              </a:defRPr>
            </a:lvl4pPr>
            <a:lvl5pPr>
              <a:buClr>
                <a:schemeClr val="tx2">
                  <a:lumMod val="50000"/>
                  <a:lumOff val="50000"/>
                </a:schemeClr>
              </a:buClr>
              <a:defRPr sz="1600">
                <a:solidFill>
                  <a:schemeClr val="tx2">
                    <a:lumMod val="50000"/>
                    <a:lumOff val="50000"/>
                  </a:schemeClr>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3">
            <a:extLst>
              <a:ext uri="{FF2B5EF4-FFF2-40B4-BE49-F238E27FC236}">
                <a16:creationId xmlns:a16="http://schemas.microsoft.com/office/drawing/2014/main" id="{6A593386-E8BB-45F2-9C9F-702FB23A32E3}"/>
              </a:ext>
            </a:extLst>
          </p:cNvPr>
          <p:cNvSpPr>
            <a:spLocks noGrp="1"/>
          </p:cNvSpPr>
          <p:nvPr>
            <p:ph type="sldNum" sz="quarter" idx="10"/>
          </p:nvPr>
        </p:nvSpPr>
        <p:spPr/>
        <p:txBody>
          <a:bodyPr/>
          <a:lstStyle>
            <a:lvl1pPr>
              <a:defRPr/>
            </a:lvl1pPr>
          </a:lstStyle>
          <a:p>
            <a:fld id="{D4C5CA96-C2A4-40D2-BF18-F23C1B71310D}" type="slidenum">
              <a:rPr lang="en-US" altLang="en-US"/>
              <a:pPr/>
              <a:t>‹#›</a:t>
            </a:fld>
            <a:endParaRPr lang="en-US" altLang="en-US"/>
          </a:p>
        </p:txBody>
      </p:sp>
      <p:sp>
        <p:nvSpPr>
          <p:cNvPr id="6" name="Footer Placeholder 4">
            <a:extLst>
              <a:ext uri="{FF2B5EF4-FFF2-40B4-BE49-F238E27FC236}">
                <a16:creationId xmlns:a16="http://schemas.microsoft.com/office/drawing/2014/main" id="{984DFDCA-9867-4B8A-9CB2-D78573D888AD}"/>
              </a:ext>
            </a:extLst>
          </p:cNvPr>
          <p:cNvSpPr>
            <a:spLocks noGrp="1"/>
          </p:cNvSpPr>
          <p:nvPr>
            <p:ph type="ftr" sz="quarter" idx="11"/>
          </p:nvPr>
        </p:nvSpPr>
        <p:spPr/>
        <p:txBody>
          <a:bodyPr/>
          <a:lstStyle>
            <a:lvl1pPr>
              <a:defRPr/>
            </a:lvl1pPr>
          </a:lstStyle>
          <a:p>
            <a:pPr>
              <a:defRPr/>
            </a:pPr>
            <a:r>
              <a:rPr lang="en-US"/>
              <a:t>Presentation Title</a:t>
            </a:r>
          </a:p>
        </p:txBody>
      </p:sp>
    </p:spTree>
    <p:extLst>
      <p:ext uri="{BB962C8B-B14F-4D97-AF65-F5344CB8AC3E}">
        <p14:creationId xmlns:p14="http://schemas.microsoft.com/office/powerpoint/2010/main" val="1846503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op Title">
    <p:spTree>
      <p:nvGrpSpPr>
        <p:cNvPr id="1" name=""/>
        <p:cNvGrpSpPr/>
        <p:nvPr/>
      </p:nvGrpSpPr>
      <p:grpSpPr>
        <a:xfrm>
          <a:off x="0" y="0"/>
          <a:ext cx="0" cy="0"/>
          <a:chOff x="0" y="0"/>
          <a:chExt cx="0" cy="0"/>
        </a:xfrm>
      </p:grpSpPr>
      <p:sp>
        <p:nvSpPr>
          <p:cNvPr id="2" name="Title 1"/>
          <p:cNvSpPr>
            <a:spLocks noGrp="1"/>
          </p:cNvSpPr>
          <p:nvPr>
            <p:ph type="title"/>
          </p:nvPr>
        </p:nvSpPr>
        <p:spPr>
          <a:xfrm>
            <a:off x="356933" y="288636"/>
            <a:ext cx="8533067" cy="461819"/>
          </a:xfrm>
        </p:spPr>
        <p:txBody>
          <a:bodyPr/>
          <a:lstStyle>
            <a:lvl1pPr>
              <a:defRPr sz="2200" b="0" i="0" baseline="0">
                <a:solidFill>
                  <a:srgbClr val="021F43"/>
                </a:solidFill>
                <a:latin typeface="+mn-lt"/>
                <a:cs typeface="Andes ExtraLight"/>
              </a:defRPr>
            </a:lvl1pPr>
          </a:lstStyle>
          <a:p>
            <a:r>
              <a:rPr lang="en-US"/>
              <a:t>Click to edit Master title style</a:t>
            </a:r>
          </a:p>
        </p:txBody>
      </p:sp>
      <p:sp>
        <p:nvSpPr>
          <p:cNvPr id="4" name="Content Placeholder 3"/>
          <p:cNvSpPr>
            <a:spLocks noGrp="1"/>
          </p:cNvSpPr>
          <p:nvPr>
            <p:ph sz="half" idx="2"/>
          </p:nvPr>
        </p:nvSpPr>
        <p:spPr>
          <a:xfrm>
            <a:off x="3683000" y="983838"/>
            <a:ext cx="5207000" cy="4904344"/>
          </a:xfrm>
        </p:spPr>
        <p:txBody>
          <a:bodyPr anchor="ctr"/>
          <a:lstStyle>
            <a:lvl1pPr>
              <a:defRPr sz="1600">
                <a:solidFill>
                  <a:schemeClr val="tx2">
                    <a:lumMod val="50000"/>
                    <a:lumOff val="50000"/>
                  </a:schemeClr>
                </a:solidFill>
              </a:defRPr>
            </a:lvl1pPr>
            <a:lvl2pPr>
              <a:buClr>
                <a:schemeClr val="tx2">
                  <a:lumMod val="50000"/>
                  <a:lumOff val="50000"/>
                </a:schemeClr>
              </a:buClr>
              <a:defRPr sz="1600">
                <a:solidFill>
                  <a:schemeClr val="tx2">
                    <a:lumMod val="50000"/>
                    <a:lumOff val="50000"/>
                  </a:schemeClr>
                </a:solidFill>
              </a:defRPr>
            </a:lvl2pPr>
            <a:lvl3pPr marL="557784">
              <a:buClr>
                <a:schemeClr val="tx2">
                  <a:lumMod val="50000"/>
                  <a:lumOff val="50000"/>
                </a:schemeClr>
              </a:buClr>
              <a:defRPr sz="1600">
                <a:solidFill>
                  <a:schemeClr val="tx2">
                    <a:lumMod val="50000"/>
                    <a:lumOff val="50000"/>
                  </a:schemeClr>
                </a:solidFill>
              </a:defRPr>
            </a:lvl3pPr>
            <a:lvl4pPr>
              <a:buClr>
                <a:schemeClr val="tx2">
                  <a:lumMod val="50000"/>
                  <a:lumOff val="50000"/>
                </a:schemeClr>
              </a:buClr>
              <a:defRPr sz="1600">
                <a:solidFill>
                  <a:schemeClr val="tx2">
                    <a:lumMod val="50000"/>
                    <a:lumOff val="50000"/>
                  </a:schemeClr>
                </a:solidFill>
              </a:defRPr>
            </a:lvl4pPr>
            <a:lvl5pPr>
              <a:buClr>
                <a:schemeClr val="tx2">
                  <a:lumMod val="50000"/>
                  <a:lumOff val="50000"/>
                </a:schemeClr>
              </a:buClr>
              <a:defRPr sz="1600">
                <a:solidFill>
                  <a:schemeClr val="tx2">
                    <a:lumMod val="50000"/>
                    <a:lumOff val="50000"/>
                  </a:schemeClr>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3">
            <a:extLst>
              <a:ext uri="{FF2B5EF4-FFF2-40B4-BE49-F238E27FC236}">
                <a16:creationId xmlns:a16="http://schemas.microsoft.com/office/drawing/2014/main" id="{1F46F348-64CA-4CCB-8203-8773236601BD}"/>
              </a:ext>
            </a:extLst>
          </p:cNvPr>
          <p:cNvSpPr>
            <a:spLocks noGrp="1"/>
          </p:cNvSpPr>
          <p:nvPr>
            <p:ph type="sldNum" sz="quarter" idx="10"/>
          </p:nvPr>
        </p:nvSpPr>
        <p:spPr/>
        <p:txBody>
          <a:bodyPr/>
          <a:lstStyle>
            <a:lvl1pPr>
              <a:defRPr/>
            </a:lvl1pPr>
          </a:lstStyle>
          <a:p>
            <a:fld id="{050DFB59-E0D1-492F-ACF4-233FECDB42AA}" type="slidenum">
              <a:rPr lang="en-US" altLang="en-US"/>
              <a:pPr/>
              <a:t>‹#›</a:t>
            </a:fld>
            <a:endParaRPr lang="en-US" altLang="en-US"/>
          </a:p>
        </p:txBody>
      </p:sp>
      <p:sp>
        <p:nvSpPr>
          <p:cNvPr id="6" name="Footer Placeholder 4">
            <a:extLst>
              <a:ext uri="{FF2B5EF4-FFF2-40B4-BE49-F238E27FC236}">
                <a16:creationId xmlns:a16="http://schemas.microsoft.com/office/drawing/2014/main" id="{3D9889DC-4C1A-4EC5-84CA-0E6268F37C0A}"/>
              </a:ext>
            </a:extLst>
          </p:cNvPr>
          <p:cNvSpPr>
            <a:spLocks noGrp="1"/>
          </p:cNvSpPr>
          <p:nvPr>
            <p:ph type="ftr" sz="quarter" idx="11"/>
          </p:nvPr>
        </p:nvSpPr>
        <p:spPr/>
        <p:txBody>
          <a:bodyPr/>
          <a:lstStyle>
            <a:lvl1pPr>
              <a:defRPr/>
            </a:lvl1pPr>
          </a:lstStyle>
          <a:p>
            <a:pPr>
              <a:defRPr/>
            </a:pPr>
            <a:r>
              <a:rPr lang="en-US"/>
              <a:t>Presentation Title</a:t>
            </a:r>
          </a:p>
        </p:txBody>
      </p:sp>
    </p:spTree>
    <p:extLst>
      <p:ext uri="{BB962C8B-B14F-4D97-AF65-F5344CB8AC3E}">
        <p14:creationId xmlns:p14="http://schemas.microsoft.com/office/powerpoint/2010/main" val="673559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aragraph with Graphic Element">
    <p:spTree>
      <p:nvGrpSpPr>
        <p:cNvPr id="1" name=""/>
        <p:cNvGrpSpPr/>
        <p:nvPr/>
      </p:nvGrpSpPr>
      <p:grpSpPr>
        <a:xfrm>
          <a:off x="0" y="0"/>
          <a:ext cx="0" cy="0"/>
          <a:chOff x="0" y="0"/>
          <a:chExt cx="0" cy="0"/>
        </a:xfrm>
      </p:grpSpPr>
      <p:sp>
        <p:nvSpPr>
          <p:cNvPr id="2" name="Title 1"/>
          <p:cNvSpPr>
            <a:spLocks noGrp="1"/>
          </p:cNvSpPr>
          <p:nvPr>
            <p:ph type="title"/>
          </p:nvPr>
        </p:nvSpPr>
        <p:spPr>
          <a:xfrm>
            <a:off x="320842" y="288636"/>
            <a:ext cx="8569158" cy="461819"/>
          </a:xfrm>
        </p:spPr>
        <p:txBody>
          <a:bodyPr/>
          <a:lstStyle>
            <a:lvl1pPr>
              <a:defRPr sz="2200" b="0" i="0" cap="none" baseline="0">
                <a:solidFill>
                  <a:srgbClr val="021F43"/>
                </a:solidFill>
                <a:latin typeface="+mn-lt"/>
                <a:cs typeface="Andes ExtraLight"/>
              </a:defRPr>
            </a:lvl1pPr>
          </a:lstStyle>
          <a:p>
            <a:r>
              <a:rPr lang="en-US"/>
              <a:t>Click to edit Master title style</a:t>
            </a:r>
          </a:p>
        </p:txBody>
      </p:sp>
      <p:sp>
        <p:nvSpPr>
          <p:cNvPr id="4" name="Content Placeholder 3"/>
          <p:cNvSpPr>
            <a:spLocks noGrp="1"/>
          </p:cNvSpPr>
          <p:nvPr>
            <p:ph sz="half" idx="2"/>
          </p:nvPr>
        </p:nvSpPr>
        <p:spPr>
          <a:xfrm>
            <a:off x="3622841" y="1443789"/>
            <a:ext cx="5307263" cy="4545263"/>
          </a:xfrm>
        </p:spPr>
        <p:txBody>
          <a:bodyPr/>
          <a:lstStyle>
            <a:lvl1pPr>
              <a:defRPr sz="1600">
                <a:solidFill>
                  <a:schemeClr val="tx2">
                    <a:lumMod val="50000"/>
                    <a:lumOff val="50000"/>
                  </a:schemeClr>
                </a:solidFill>
              </a:defRPr>
            </a:lvl1pPr>
            <a:lvl2pPr>
              <a:buClr>
                <a:schemeClr val="tx2">
                  <a:lumMod val="50000"/>
                  <a:lumOff val="50000"/>
                </a:schemeClr>
              </a:buClr>
              <a:defRPr sz="1600">
                <a:solidFill>
                  <a:schemeClr val="tx2">
                    <a:lumMod val="50000"/>
                    <a:lumOff val="50000"/>
                  </a:schemeClr>
                </a:solidFill>
              </a:defRPr>
            </a:lvl2pPr>
            <a:lvl3pPr marL="557784">
              <a:buClr>
                <a:schemeClr val="tx2">
                  <a:lumMod val="50000"/>
                  <a:lumOff val="50000"/>
                </a:schemeClr>
              </a:buClr>
              <a:defRPr sz="1600">
                <a:solidFill>
                  <a:schemeClr val="tx2">
                    <a:lumMod val="50000"/>
                    <a:lumOff val="50000"/>
                  </a:schemeClr>
                </a:solidFill>
              </a:defRPr>
            </a:lvl3pPr>
            <a:lvl4pPr>
              <a:buClr>
                <a:schemeClr val="tx2">
                  <a:lumMod val="50000"/>
                  <a:lumOff val="50000"/>
                </a:schemeClr>
              </a:buClr>
              <a:defRPr sz="1600">
                <a:solidFill>
                  <a:schemeClr val="tx2">
                    <a:lumMod val="50000"/>
                    <a:lumOff val="50000"/>
                  </a:schemeClr>
                </a:solidFill>
              </a:defRPr>
            </a:lvl4pPr>
            <a:lvl5pPr>
              <a:buClr>
                <a:schemeClr val="tx2">
                  <a:lumMod val="50000"/>
                  <a:lumOff val="50000"/>
                </a:schemeClr>
              </a:buClr>
              <a:defRPr sz="1600">
                <a:solidFill>
                  <a:schemeClr val="tx2">
                    <a:lumMod val="50000"/>
                    <a:lumOff val="50000"/>
                  </a:schemeClr>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3"/>
          </p:nvPr>
        </p:nvSpPr>
        <p:spPr>
          <a:xfrm>
            <a:off x="321093" y="1003049"/>
            <a:ext cx="3087853" cy="4972050"/>
          </a:xfrm>
        </p:spPr>
        <p:txBody>
          <a:bodyPr rIns="182880" anchor="ctr"/>
          <a:lstStyle>
            <a:lvl1pPr>
              <a:defRPr sz="1600" baseline="0"/>
            </a:lvl1pPr>
          </a:lstStyle>
          <a:p>
            <a:pPr lvl="0"/>
            <a:r>
              <a:rPr lang="en-US"/>
              <a:t>Click to edit Master text styles</a:t>
            </a:r>
          </a:p>
        </p:txBody>
      </p:sp>
      <p:sp>
        <p:nvSpPr>
          <p:cNvPr id="12" name="Text Placeholder 11"/>
          <p:cNvSpPr>
            <a:spLocks noGrp="1"/>
          </p:cNvSpPr>
          <p:nvPr>
            <p:ph type="body" sz="quarter" idx="14"/>
          </p:nvPr>
        </p:nvSpPr>
        <p:spPr>
          <a:xfrm>
            <a:off x="3622675" y="976312"/>
            <a:ext cx="5294062" cy="414003"/>
          </a:xfrm>
        </p:spPr>
        <p:txBody>
          <a:bodyPr/>
          <a:lstStyle>
            <a:lvl1pPr algn="ctr">
              <a:defRPr sz="1600" b="0" cap="all"/>
            </a:lvl1pPr>
          </a:lstStyle>
          <a:p>
            <a:pPr lvl="0"/>
            <a:r>
              <a:rPr lang="en-US"/>
              <a:t>Click to edit Master text styles</a:t>
            </a:r>
          </a:p>
        </p:txBody>
      </p:sp>
      <p:sp>
        <p:nvSpPr>
          <p:cNvPr id="7" name="Slide Number Placeholder 3">
            <a:extLst>
              <a:ext uri="{FF2B5EF4-FFF2-40B4-BE49-F238E27FC236}">
                <a16:creationId xmlns:a16="http://schemas.microsoft.com/office/drawing/2014/main" id="{72D4B7BA-836F-40E9-BED4-BC2AFB361AAA}"/>
              </a:ext>
            </a:extLst>
          </p:cNvPr>
          <p:cNvSpPr>
            <a:spLocks noGrp="1"/>
          </p:cNvSpPr>
          <p:nvPr>
            <p:ph type="sldNum" sz="quarter" idx="15"/>
          </p:nvPr>
        </p:nvSpPr>
        <p:spPr/>
        <p:txBody>
          <a:bodyPr/>
          <a:lstStyle>
            <a:lvl1pPr>
              <a:defRPr/>
            </a:lvl1pPr>
          </a:lstStyle>
          <a:p>
            <a:fld id="{9EBBE4FD-129D-44EF-B017-8D4C38DC52AA}" type="slidenum">
              <a:rPr lang="en-US" altLang="en-US"/>
              <a:pPr/>
              <a:t>‹#›</a:t>
            </a:fld>
            <a:endParaRPr lang="en-US" altLang="en-US"/>
          </a:p>
        </p:txBody>
      </p:sp>
      <p:sp>
        <p:nvSpPr>
          <p:cNvPr id="8" name="Footer Placeholder 4">
            <a:extLst>
              <a:ext uri="{FF2B5EF4-FFF2-40B4-BE49-F238E27FC236}">
                <a16:creationId xmlns:a16="http://schemas.microsoft.com/office/drawing/2014/main" id="{C799810D-A837-4AEC-935D-E505E0427551}"/>
              </a:ext>
            </a:extLst>
          </p:cNvPr>
          <p:cNvSpPr>
            <a:spLocks noGrp="1"/>
          </p:cNvSpPr>
          <p:nvPr>
            <p:ph type="ftr" sz="quarter" idx="16"/>
          </p:nvPr>
        </p:nvSpPr>
        <p:spPr/>
        <p:txBody>
          <a:bodyPr/>
          <a:lstStyle>
            <a:lvl1pPr>
              <a:defRPr/>
            </a:lvl1pPr>
          </a:lstStyle>
          <a:p>
            <a:pPr>
              <a:defRPr/>
            </a:pPr>
            <a:r>
              <a:rPr lang="en-US"/>
              <a:t>Presentation Title</a:t>
            </a:r>
          </a:p>
        </p:txBody>
      </p:sp>
    </p:spTree>
    <p:extLst>
      <p:ext uri="{BB962C8B-B14F-4D97-AF65-F5344CB8AC3E}">
        <p14:creationId xmlns:p14="http://schemas.microsoft.com/office/powerpoint/2010/main" val="15417760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sion Slide">
    <p:spTree>
      <p:nvGrpSpPr>
        <p:cNvPr id="1" name=""/>
        <p:cNvGrpSpPr/>
        <p:nvPr/>
      </p:nvGrpSpPr>
      <p:grpSpPr>
        <a:xfrm>
          <a:off x="0" y="0"/>
          <a:ext cx="0" cy="0"/>
          <a:chOff x="0" y="0"/>
          <a:chExt cx="0" cy="0"/>
        </a:xfrm>
      </p:grpSpPr>
      <p:sp>
        <p:nvSpPr>
          <p:cNvPr id="2" name="Title 1"/>
          <p:cNvSpPr>
            <a:spLocks noGrp="1"/>
          </p:cNvSpPr>
          <p:nvPr>
            <p:ph type="title"/>
          </p:nvPr>
        </p:nvSpPr>
        <p:spPr>
          <a:xfrm>
            <a:off x="356934" y="307474"/>
            <a:ext cx="8410104" cy="983693"/>
          </a:xfrm>
        </p:spPr>
        <p:txBody>
          <a:bodyPr/>
          <a:lstStyle>
            <a:lvl1pPr>
              <a:defRPr sz="2200" b="0" i="0" cap="none" baseline="0">
                <a:solidFill>
                  <a:srgbClr val="021F43"/>
                </a:solidFill>
                <a:latin typeface="+mj-lt"/>
                <a:cs typeface="Andes ExtraLight"/>
              </a:defRPr>
            </a:lvl1pPr>
          </a:lstStyle>
          <a:p>
            <a:r>
              <a:rPr lang="en-US"/>
              <a:t>Click to edit Master title style</a:t>
            </a:r>
          </a:p>
        </p:txBody>
      </p:sp>
      <p:sp>
        <p:nvSpPr>
          <p:cNvPr id="4" name="Content Placeholder 3"/>
          <p:cNvSpPr>
            <a:spLocks noGrp="1"/>
          </p:cNvSpPr>
          <p:nvPr>
            <p:ph sz="half" idx="2"/>
          </p:nvPr>
        </p:nvSpPr>
        <p:spPr>
          <a:xfrm>
            <a:off x="356934" y="1788583"/>
            <a:ext cx="4133273" cy="4399780"/>
          </a:xfrm>
        </p:spPr>
        <p:txBody>
          <a:bodyPr lIns="182880" rIns="182880" anchor="ctr"/>
          <a:lstStyle>
            <a:lvl1pPr marL="0" marR="0" indent="0" algn="l" defTabSz="914400" rtl="0" eaLnBrk="0" fontAlgn="base" latinLnBrk="0" hangingPunct="0">
              <a:lnSpc>
                <a:spcPct val="130000"/>
              </a:lnSpc>
              <a:spcBef>
                <a:spcPts val="1800"/>
              </a:spcBef>
              <a:spcAft>
                <a:spcPct val="0"/>
              </a:spcAft>
              <a:buClr>
                <a:schemeClr val="tx2">
                  <a:lumMod val="75000"/>
                  <a:lumOff val="25000"/>
                </a:schemeClr>
              </a:buClr>
              <a:buSzTx/>
              <a:buFontTx/>
              <a:buNone/>
              <a:tabLst/>
              <a:defRPr sz="1600">
                <a:solidFill>
                  <a:srgbClr val="595959"/>
                </a:solidFill>
              </a:defRPr>
            </a:lvl1pPr>
            <a:lvl2pPr>
              <a:defRPr sz="1600">
                <a:solidFill>
                  <a:srgbClr val="595959"/>
                </a:solidFill>
              </a:defRPr>
            </a:lvl2pPr>
            <a:lvl3pPr>
              <a:defRPr sz="1600">
                <a:solidFill>
                  <a:srgbClr val="595959"/>
                </a:solidFill>
              </a:defRPr>
            </a:lvl3pPr>
            <a:lvl4pPr>
              <a:defRPr sz="1600">
                <a:solidFill>
                  <a:srgbClr val="595959"/>
                </a:solidFill>
              </a:defRPr>
            </a:lvl4pPr>
            <a:lvl5pPr>
              <a:defRPr sz="1600">
                <a:solidFill>
                  <a:srgbClr val="595959"/>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3"/>
          <p:cNvSpPr>
            <a:spLocks noGrp="1"/>
          </p:cNvSpPr>
          <p:nvPr>
            <p:ph sz="half" idx="11"/>
          </p:nvPr>
        </p:nvSpPr>
        <p:spPr>
          <a:xfrm>
            <a:off x="4657428" y="1788509"/>
            <a:ext cx="4133088" cy="4402163"/>
          </a:xfrm>
        </p:spPr>
        <p:txBody>
          <a:bodyPr lIns="182880" rIns="182880" anchor="ctr"/>
          <a:lstStyle>
            <a:lvl1pPr marL="0" marR="0" indent="0" algn="l" defTabSz="914400" rtl="0" eaLnBrk="0" fontAlgn="base" latinLnBrk="0" hangingPunct="0">
              <a:lnSpc>
                <a:spcPct val="130000"/>
              </a:lnSpc>
              <a:spcBef>
                <a:spcPts val="1800"/>
              </a:spcBef>
              <a:spcAft>
                <a:spcPct val="0"/>
              </a:spcAft>
              <a:buClr>
                <a:schemeClr val="tx2">
                  <a:lumMod val="75000"/>
                  <a:lumOff val="25000"/>
                </a:schemeClr>
              </a:buClr>
              <a:buSzTx/>
              <a:buFontTx/>
              <a:buNone/>
              <a:tabLst/>
              <a:defRPr sz="1600">
                <a:solidFill>
                  <a:srgbClr val="595959"/>
                </a:solidFill>
              </a:defRPr>
            </a:lvl1pPr>
            <a:lvl2pPr>
              <a:defRPr sz="1600">
                <a:solidFill>
                  <a:srgbClr val="595959"/>
                </a:solidFill>
              </a:defRPr>
            </a:lvl2pPr>
            <a:lvl3pPr>
              <a:defRPr sz="1600">
                <a:solidFill>
                  <a:srgbClr val="595959"/>
                </a:solidFill>
              </a:defRPr>
            </a:lvl3pPr>
            <a:lvl4pPr>
              <a:defRPr sz="1600">
                <a:solidFill>
                  <a:srgbClr val="595959"/>
                </a:solidFill>
              </a:defRPr>
            </a:lvl4pPr>
            <a:lvl5pPr>
              <a:defRPr sz="1600">
                <a:solidFill>
                  <a:srgbClr val="595959"/>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3"/>
          <p:cNvSpPr>
            <a:spLocks noGrp="1"/>
          </p:cNvSpPr>
          <p:nvPr>
            <p:ph sz="half" idx="13"/>
          </p:nvPr>
        </p:nvSpPr>
        <p:spPr>
          <a:xfrm>
            <a:off x="356934" y="1429560"/>
            <a:ext cx="4133273" cy="264331"/>
          </a:xfrm>
        </p:spPr>
        <p:txBody>
          <a:bodyPr anchor="ctr">
            <a:normAutofit/>
          </a:bodyPr>
          <a:lstStyle>
            <a:lvl1pPr algn="ctr">
              <a:defRPr sz="1400" cap="all">
                <a:solidFill>
                  <a:srgbClr val="595959"/>
                </a:solidFill>
              </a:defRPr>
            </a:lvl1pPr>
            <a:lvl2pPr>
              <a:defRPr sz="1600">
                <a:solidFill>
                  <a:srgbClr val="595959"/>
                </a:solidFill>
              </a:defRPr>
            </a:lvl2pPr>
            <a:lvl3pPr>
              <a:defRPr sz="1600">
                <a:solidFill>
                  <a:srgbClr val="595959"/>
                </a:solidFill>
              </a:defRPr>
            </a:lvl3pPr>
            <a:lvl4pPr>
              <a:defRPr sz="1600">
                <a:solidFill>
                  <a:srgbClr val="595959"/>
                </a:solidFill>
              </a:defRPr>
            </a:lvl4pPr>
            <a:lvl5pPr>
              <a:defRPr sz="1600">
                <a:solidFill>
                  <a:srgbClr val="595959"/>
                </a:solidFill>
              </a:defRPr>
            </a:lvl5pPr>
            <a:lvl6pPr>
              <a:defRPr sz="1800"/>
            </a:lvl6pPr>
            <a:lvl7pPr>
              <a:defRPr sz="1800"/>
            </a:lvl7pPr>
            <a:lvl8pPr>
              <a:defRPr sz="1800"/>
            </a:lvl8pPr>
            <a:lvl9pPr>
              <a:defRPr sz="1800"/>
            </a:lvl9pPr>
          </a:lstStyle>
          <a:p>
            <a:pPr lvl="0"/>
            <a:r>
              <a:rPr lang="en-US"/>
              <a:t>Click to edit Master text styles</a:t>
            </a:r>
          </a:p>
        </p:txBody>
      </p:sp>
      <p:sp>
        <p:nvSpPr>
          <p:cNvPr id="8" name="Content Placeholder 3"/>
          <p:cNvSpPr>
            <a:spLocks noGrp="1"/>
          </p:cNvSpPr>
          <p:nvPr>
            <p:ph sz="half" idx="14"/>
          </p:nvPr>
        </p:nvSpPr>
        <p:spPr>
          <a:xfrm>
            <a:off x="4657429" y="1421539"/>
            <a:ext cx="4133088" cy="264331"/>
          </a:xfrm>
        </p:spPr>
        <p:txBody>
          <a:bodyPr anchor="ctr">
            <a:normAutofit/>
          </a:bodyPr>
          <a:lstStyle>
            <a:lvl1pPr algn="ctr">
              <a:defRPr sz="1400" cap="all">
                <a:solidFill>
                  <a:srgbClr val="595959"/>
                </a:solidFill>
              </a:defRPr>
            </a:lvl1pPr>
            <a:lvl2pPr>
              <a:defRPr sz="1600">
                <a:solidFill>
                  <a:srgbClr val="595959"/>
                </a:solidFill>
              </a:defRPr>
            </a:lvl2pPr>
            <a:lvl3pPr>
              <a:defRPr sz="1600">
                <a:solidFill>
                  <a:srgbClr val="595959"/>
                </a:solidFill>
              </a:defRPr>
            </a:lvl3pPr>
            <a:lvl4pPr>
              <a:defRPr sz="1600">
                <a:solidFill>
                  <a:srgbClr val="595959"/>
                </a:solidFill>
              </a:defRPr>
            </a:lvl4pPr>
            <a:lvl5pPr>
              <a:defRPr sz="1600">
                <a:solidFill>
                  <a:srgbClr val="595959"/>
                </a:solidFill>
              </a:defRPr>
            </a:lvl5pPr>
            <a:lvl6pPr>
              <a:defRPr sz="1800"/>
            </a:lvl6pPr>
            <a:lvl7pPr>
              <a:defRPr sz="1800"/>
            </a:lvl7pPr>
            <a:lvl8pPr>
              <a:defRPr sz="1800"/>
            </a:lvl8pPr>
            <a:lvl9pPr>
              <a:defRPr sz="1800"/>
            </a:lvl9pPr>
          </a:lstStyle>
          <a:p>
            <a:pPr lvl="0"/>
            <a:r>
              <a:rPr lang="en-US"/>
              <a:t>Click to edit Master text styles</a:t>
            </a:r>
          </a:p>
        </p:txBody>
      </p:sp>
      <p:sp>
        <p:nvSpPr>
          <p:cNvPr id="9" name="Slide Number Placeholder 3">
            <a:extLst>
              <a:ext uri="{FF2B5EF4-FFF2-40B4-BE49-F238E27FC236}">
                <a16:creationId xmlns:a16="http://schemas.microsoft.com/office/drawing/2014/main" id="{5ECE16A4-9581-41B8-96B6-6F1AECE925D8}"/>
              </a:ext>
            </a:extLst>
          </p:cNvPr>
          <p:cNvSpPr>
            <a:spLocks noGrp="1"/>
          </p:cNvSpPr>
          <p:nvPr>
            <p:ph type="sldNum" sz="quarter" idx="15"/>
          </p:nvPr>
        </p:nvSpPr>
        <p:spPr/>
        <p:txBody>
          <a:bodyPr/>
          <a:lstStyle>
            <a:lvl1pPr>
              <a:defRPr/>
            </a:lvl1pPr>
          </a:lstStyle>
          <a:p>
            <a:fld id="{ED703D01-E545-454E-B56E-9D158AB5ECAC}" type="slidenum">
              <a:rPr lang="en-US" altLang="en-US"/>
              <a:pPr/>
              <a:t>‹#›</a:t>
            </a:fld>
            <a:endParaRPr lang="en-US" altLang="en-US"/>
          </a:p>
        </p:txBody>
      </p:sp>
      <p:sp>
        <p:nvSpPr>
          <p:cNvPr id="10" name="Footer Placeholder 4">
            <a:extLst>
              <a:ext uri="{FF2B5EF4-FFF2-40B4-BE49-F238E27FC236}">
                <a16:creationId xmlns:a16="http://schemas.microsoft.com/office/drawing/2014/main" id="{09F90E78-01B3-44E9-9A94-4DA1C337A75B}"/>
              </a:ext>
            </a:extLst>
          </p:cNvPr>
          <p:cNvSpPr>
            <a:spLocks noGrp="1"/>
          </p:cNvSpPr>
          <p:nvPr>
            <p:ph type="ftr" sz="quarter" idx="16"/>
          </p:nvPr>
        </p:nvSpPr>
        <p:spPr/>
        <p:txBody>
          <a:bodyPr/>
          <a:lstStyle>
            <a:lvl1pPr>
              <a:defRPr/>
            </a:lvl1pPr>
          </a:lstStyle>
          <a:p>
            <a:pPr>
              <a:defRPr/>
            </a:pPr>
            <a:r>
              <a:rPr lang="en-US"/>
              <a:t>Presentation Title</a:t>
            </a:r>
          </a:p>
        </p:txBody>
      </p:sp>
    </p:spTree>
    <p:extLst>
      <p:ext uri="{BB962C8B-B14F-4D97-AF65-F5344CB8AC3E}">
        <p14:creationId xmlns:p14="http://schemas.microsoft.com/office/powerpoint/2010/main" val="42439395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ight Highlight Slide">
    <p:spTree>
      <p:nvGrpSpPr>
        <p:cNvPr id="1" name=""/>
        <p:cNvGrpSpPr/>
        <p:nvPr/>
      </p:nvGrpSpPr>
      <p:grpSpPr>
        <a:xfrm>
          <a:off x="0" y="0"/>
          <a:ext cx="0" cy="0"/>
          <a:chOff x="0" y="0"/>
          <a:chExt cx="0" cy="0"/>
        </a:xfrm>
      </p:grpSpPr>
      <p:sp>
        <p:nvSpPr>
          <p:cNvPr id="2" name="Title 1"/>
          <p:cNvSpPr>
            <a:spLocks noGrp="1"/>
          </p:cNvSpPr>
          <p:nvPr>
            <p:ph type="title"/>
          </p:nvPr>
        </p:nvSpPr>
        <p:spPr>
          <a:xfrm>
            <a:off x="356934" y="346364"/>
            <a:ext cx="3145592" cy="5784272"/>
          </a:xfrm>
        </p:spPr>
        <p:txBody>
          <a:bodyPr anchor="ctr"/>
          <a:lstStyle>
            <a:lvl1pPr>
              <a:defRPr sz="3200" b="0" i="0">
                <a:solidFill>
                  <a:schemeClr val="bg2"/>
                </a:solidFill>
                <a:latin typeface="+mn-lt"/>
                <a:cs typeface="Andes ExtraLight"/>
              </a:defRPr>
            </a:lvl1pPr>
          </a:lstStyle>
          <a:p>
            <a:r>
              <a:rPr lang="en-US"/>
              <a:t>Click to edit Master title style</a:t>
            </a:r>
          </a:p>
        </p:txBody>
      </p:sp>
      <p:sp>
        <p:nvSpPr>
          <p:cNvPr id="4" name="Content Placeholder 3"/>
          <p:cNvSpPr>
            <a:spLocks noGrp="1"/>
          </p:cNvSpPr>
          <p:nvPr>
            <p:ph sz="half" idx="2"/>
          </p:nvPr>
        </p:nvSpPr>
        <p:spPr>
          <a:xfrm>
            <a:off x="3682999" y="346364"/>
            <a:ext cx="5166895" cy="5784271"/>
          </a:xfrm>
        </p:spPr>
        <p:txBody>
          <a:bodyPr anchor="ctr"/>
          <a:lstStyle>
            <a:lvl1pPr>
              <a:lnSpc>
                <a:spcPct val="125000"/>
              </a:lnSpc>
              <a:spcBef>
                <a:spcPts val="0"/>
              </a:spcBef>
              <a:spcAft>
                <a:spcPts val="2200"/>
              </a:spcAft>
              <a:defRPr sz="2200">
                <a:solidFill>
                  <a:schemeClr val="tx2">
                    <a:lumMod val="50000"/>
                    <a:lumOff val="50000"/>
                  </a:schemeClr>
                </a:solidFill>
              </a:defRPr>
            </a:lvl1pPr>
            <a:lvl2pPr marL="0" indent="0">
              <a:lnSpc>
                <a:spcPct val="125000"/>
              </a:lnSpc>
              <a:spcBef>
                <a:spcPts val="0"/>
              </a:spcBef>
              <a:spcAft>
                <a:spcPts val="2200"/>
              </a:spcAft>
              <a:buNone/>
              <a:defRPr sz="2000" baseline="0">
                <a:solidFill>
                  <a:schemeClr val="tx2">
                    <a:lumMod val="50000"/>
                    <a:lumOff val="50000"/>
                  </a:schemeClr>
                </a:solidFill>
              </a:defRPr>
            </a:lvl2pPr>
            <a:lvl3pPr marL="0" indent="0">
              <a:lnSpc>
                <a:spcPct val="130000"/>
              </a:lnSpc>
              <a:buNone/>
              <a:defRPr sz="1600">
                <a:solidFill>
                  <a:schemeClr val="tx2">
                    <a:lumMod val="50000"/>
                    <a:lumOff val="50000"/>
                  </a:schemeClr>
                </a:solidFill>
              </a:defRPr>
            </a:lvl3pPr>
            <a:lvl4pPr marL="182880" indent="0">
              <a:lnSpc>
                <a:spcPct val="130000"/>
              </a:lnSpc>
              <a:buNone/>
              <a:defRPr sz="1600">
                <a:solidFill>
                  <a:schemeClr val="tx2">
                    <a:lumMod val="50000"/>
                    <a:lumOff val="50000"/>
                  </a:schemeClr>
                </a:solidFill>
              </a:defRPr>
            </a:lvl4pPr>
            <a:lvl5pPr marL="454914" indent="0">
              <a:lnSpc>
                <a:spcPct val="130000"/>
              </a:lnSpc>
              <a:buNone/>
              <a:defRPr sz="1600">
                <a:solidFill>
                  <a:schemeClr val="tx2">
                    <a:lumMod val="50000"/>
                    <a:lumOff val="50000"/>
                  </a:schemeClr>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Slide Number Placeholder 3">
            <a:extLst>
              <a:ext uri="{FF2B5EF4-FFF2-40B4-BE49-F238E27FC236}">
                <a16:creationId xmlns:a16="http://schemas.microsoft.com/office/drawing/2014/main" id="{8C263F1D-7AD9-44E4-9EC9-88043994494E}"/>
              </a:ext>
            </a:extLst>
          </p:cNvPr>
          <p:cNvSpPr>
            <a:spLocks noGrp="1"/>
          </p:cNvSpPr>
          <p:nvPr>
            <p:ph type="sldNum" sz="quarter" idx="10"/>
          </p:nvPr>
        </p:nvSpPr>
        <p:spPr/>
        <p:txBody>
          <a:bodyPr/>
          <a:lstStyle>
            <a:lvl1pPr>
              <a:defRPr/>
            </a:lvl1pPr>
          </a:lstStyle>
          <a:p>
            <a:fld id="{271A0084-5EC0-4D10-8D33-7AB399472711}" type="slidenum">
              <a:rPr lang="en-US" altLang="en-US"/>
              <a:pPr/>
              <a:t>‹#›</a:t>
            </a:fld>
            <a:endParaRPr lang="en-US" altLang="en-US"/>
          </a:p>
        </p:txBody>
      </p:sp>
      <p:sp>
        <p:nvSpPr>
          <p:cNvPr id="6" name="Footer Placeholder 4">
            <a:extLst>
              <a:ext uri="{FF2B5EF4-FFF2-40B4-BE49-F238E27FC236}">
                <a16:creationId xmlns:a16="http://schemas.microsoft.com/office/drawing/2014/main" id="{E5E36981-7DC5-4CEE-BCA1-1C56F048A32A}"/>
              </a:ext>
            </a:extLst>
          </p:cNvPr>
          <p:cNvSpPr>
            <a:spLocks noGrp="1"/>
          </p:cNvSpPr>
          <p:nvPr>
            <p:ph type="ftr" sz="quarter" idx="11"/>
          </p:nvPr>
        </p:nvSpPr>
        <p:spPr/>
        <p:txBody>
          <a:bodyPr/>
          <a:lstStyle>
            <a:lvl1pPr>
              <a:defRPr/>
            </a:lvl1pPr>
          </a:lstStyle>
          <a:p>
            <a:pPr>
              <a:defRPr/>
            </a:pPr>
            <a:r>
              <a:rPr lang="en-US"/>
              <a:t>Presentation Title</a:t>
            </a:r>
          </a:p>
        </p:txBody>
      </p:sp>
    </p:spTree>
    <p:extLst>
      <p:ext uri="{BB962C8B-B14F-4D97-AF65-F5344CB8AC3E}">
        <p14:creationId xmlns:p14="http://schemas.microsoft.com/office/powerpoint/2010/main" val="18666431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rk Highlight Slide">
    <p:spTree>
      <p:nvGrpSpPr>
        <p:cNvPr id="1" name=""/>
        <p:cNvGrpSpPr/>
        <p:nvPr/>
      </p:nvGrpSpPr>
      <p:grpSpPr>
        <a:xfrm>
          <a:off x="0" y="0"/>
          <a:ext cx="0" cy="0"/>
          <a:chOff x="0" y="0"/>
          <a:chExt cx="0" cy="0"/>
        </a:xfrm>
      </p:grpSpPr>
      <p:sp>
        <p:nvSpPr>
          <p:cNvPr id="2" name="Title 1"/>
          <p:cNvSpPr>
            <a:spLocks noGrp="1"/>
          </p:cNvSpPr>
          <p:nvPr>
            <p:ph type="title"/>
          </p:nvPr>
        </p:nvSpPr>
        <p:spPr>
          <a:xfrm>
            <a:off x="356934" y="346364"/>
            <a:ext cx="3145592" cy="5784272"/>
          </a:xfrm>
        </p:spPr>
        <p:txBody>
          <a:bodyPr anchor="ctr"/>
          <a:lstStyle>
            <a:lvl1pPr>
              <a:defRPr sz="3200" b="0" i="0">
                <a:solidFill>
                  <a:schemeClr val="tx1"/>
                </a:solidFill>
                <a:latin typeface="+mn-lt"/>
                <a:cs typeface="Andes ExtraLight"/>
              </a:defRPr>
            </a:lvl1pPr>
          </a:lstStyle>
          <a:p>
            <a:r>
              <a:rPr lang="en-US"/>
              <a:t>Click to edit Master title style</a:t>
            </a:r>
          </a:p>
        </p:txBody>
      </p:sp>
      <p:sp>
        <p:nvSpPr>
          <p:cNvPr id="4" name="Content Placeholder 3"/>
          <p:cNvSpPr>
            <a:spLocks noGrp="1"/>
          </p:cNvSpPr>
          <p:nvPr>
            <p:ph sz="half" idx="2"/>
          </p:nvPr>
        </p:nvSpPr>
        <p:spPr>
          <a:xfrm>
            <a:off x="3682999" y="346364"/>
            <a:ext cx="5166895" cy="5784271"/>
          </a:xfrm>
        </p:spPr>
        <p:txBody>
          <a:bodyPr anchor="ctr"/>
          <a:lstStyle>
            <a:lvl1pPr>
              <a:lnSpc>
                <a:spcPct val="125000"/>
              </a:lnSpc>
              <a:spcBef>
                <a:spcPts val="0"/>
              </a:spcBef>
              <a:spcAft>
                <a:spcPts val="2200"/>
              </a:spcAft>
              <a:defRPr sz="2200">
                <a:solidFill>
                  <a:schemeClr val="tx2">
                    <a:lumMod val="50000"/>
                    <a:lumOff val="50000"/>
                  </a:schemeClr>
                </a:solidFill>
              </a:defRPr>
            </a:lvl1pPr>
            <a:lvl2pPr marL="0" indent="0">
              <a:lnSpc>
                <a:spcPct val="125000"/>
              </a:lnSpc>
              <a:spcBef>
                <a:spcPts val="0"/>
              </a:spcBef>
              <a:spcAft>
                <a:spcPts val="2200"/>
              </a:spcAft>
              <a:buNone/>
              <a:defRPr sz="2000" baseline="0">
                <a:solidFill>
                  <a:schemeClr val="tx2">
                    <a:lumMod val="50000"/>
                    <a:lumOff val="50000"/>
                  </a:schemeClr>
                </a:solidFill>
              </a:defRPr>
            </a:lvl2pPr>
            <a:lvl3pPr marL="0" indent="0">
              <a:lnSpc>
                <a:spcPct val="130000"/>
              </a:lnSpc>
              <a:buNone/>
              <a:defRPr sz="1600">
                <a:solidFill>
                  <a:schemeClr val="tx2">
                    <a:lumMod val="50000"/>
                    <a:lumOff val="50000"/>
                  </a:schemeClr>
                </a:solidFill>
              </a:defRPr>
            </a:lvl3pPr>
            <a:lvl4pPr marL="182880" indent="0">
              <a:lnSpc>
                <a:spcPct val="130000"/>
              </a:lnSpc>
              <a:buNone/>
              <a:defRPr sz="1600">
                <a:solidFill>
                  <a:schemeClr val="tx2">
                    <a:lumMod val="50000"/>
                    <a:lumOff val="50000"/>
                  </a:schemeClr>
                </a:solidFill>
              </a:defRPr>
            </a:lvl4pPr>
            <a:lvl5pPr marL="454914" indent="0">
              <a:lnSpc>
                <a:spcPct val="130000"/>
              </a:lnSpc>
              <a:buNone/>
              <a:defRPr sz="1600">
                <a:solidFill>
                  <a:schemeClr val="tx2">
                    <a:lumMod val="50000"/>
                    <a:lumOff val="50000"/>
                  </a:schemeClr>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Slide Number Placeholder 3">
            <a:extLst>
              <a:ext uri="{FF2B5EF4-FFF2-40B4-BE49-F238E27FC236}">
                <a16:creationId xmlns:a16="http://schemas.microsoft.com/office/drawing/2014/main" id="{D971238A-98D8-4FF3-8806-60E07ED2C9A3}"/>
              </a:ext>
            </a:extLst>
          </p:cNvPr>
          <p:cNvSpPr>
            <a:spLocks noGrp="1"/>
          </p:cNvSpPr>
          <p:nvPr>
            <p:ph type="sldNum" sz="quarter" idx="10"/>
          </p:nvPr>
        </p:nvSpPr>
        <p:spPr/>
        <p:txBody>
          <a:bodyPr/>
          <a:lstStyle>
            <a:lvl1pPr>
              <a:defRPr/>
            </a:lvl1pPr>
          </a:lstStyle>
          <a:p>
            <a:fld id="{3CBFBF85-D6D6-4806-8810-366DEDE21A51}" type="slidenum">
              <a:rPr lang="en-US" altLang="en-US"/>
              <a:pPr/>
              <a:t>‹#›</a:t>
            </a:fld>
            <a:endParaRPr lang="en-US" altLang="en-US"/>
          </a:p>
        </p:txBody>
      </p:sp>
      <p:sp>
        <p:nvSpPr>
          <p:cNvPr id="6" name="Footer Placeholder 4">
            <a:extLst>
              <a:ext uri="{FF2B5EF4-FFF2-40B4-BE49-F238E27FC236}">
                <a16:creationId xmlns:a16="http://schemas.microsoft.com/office/drawing/2014/main" id="{1AC35530-917E-4D70-9EE0-23811959CDBC}"/>
              </a:ext>
            </a:extLst>
          </p:cNvPr>
          <p:cNvSpPr>
            <a:spLocks noGrp="1"/>
          </p:cNvSpPr>
          <p:nvPr>
            <p:ph type="ftr" sz="quarter" idx="11"/>
          </p:nvPr>
        </p:nvSpPr>
        <p:spPr/>
        <p:txBody>
          <a:bodyPr/>
          <a:lstStyle>
            <a:lvl1pPr>
              <a:defRPr/>
            </a:lvl1pPr>
          </a:lstStyle>
          <a:p>
            <a:pPr>
              <a:defRPr/>
            </a:pPr>
            <a:r>
              <a:rPr lang="en-US"/>
              <a:t>Presentation Title</a:t>
            </a:r>
          </a:p>
        </p:txBody>
      </p:sp>
    </p:spTree>
    <p:extLst>
      <p:ext uri="{BB962C8B-B14F-4D97-AF65-F5344CB8AC3E}">
        <p14:creationId xmlns:p14="http://schemas.microsoft.com/office/powerpoint/2010/main" val="1432470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omb Stone">
    <p:spTree>
      <p:nvGrpSpPr>
        <p:cNvPr id="1" name=""/>
        <p:cNvGrpSpPr/>
        <p:nvPr/>
      </p:nvGrpSpPr>
      <p:grpSpPr>
        <a:xfrm>
          <a:off x="0" y="0"/>
          <a:ext cx="0" cy="0"/>
          <a:chOff x="0" y="0"/>
          <a:chExt cx="0" cy="0"/>
        </a:xfrm>
      </p:grpSpPr>
      <p:sp>
        <p:nvSpPr>
          <p:cNvPr id="73" name="Freeform 1683">
            <a:extLst>
              <a:ext uri="{FF2B5EF4-FFF2-40B4-BE49-F238E27FC236}">
                <a16:creationId xmlns:a16="http://schemas.microsoft.com/office/drawing/2014/main" id="{5BFEFA31-B9C6-4568-B0C8-64632FA0DAF5}"/>
              </a:ext>
            </a:extLst>
          </p:cNvPr>
          <p:cNvSpPr>
            <a:spLocks/>
          </p:cNvSpPr>
          <p:nvPr/>
        </p:nvSpPr>
        <p:spPr bwMode="auto">
          <a:xfrm flipH="1">
            <a:off x="7410450" y="3175"/>
            <a:ext cx="712788" cy="584200"/>
          </a:xfrm>
          <a:custGeom>
            <a:avLst/>
            <a:gdLst>
              <a:gd name="T0" fmla="*/ 2147483647 w 448"/>
              <a:gd name="T1" fmla="*/ 2147483647 h 372"/>
              <a:gd name="T2" fmla="*/ 2147483647 w 448"/>
              <a:gd name="T3" fmla="*/ 2147483647 h 372"/>
              <a:gd name="T4" fmla="*/ 2147483647 w 448"/>
              <a:gd name="T5" fmla="*/ 2147483647 h 372"/>
              <a:gd name="T6" fmla="*/ 2147483647 w 448"/>
              <a:gd name="T7" fmla="*/ 2147483647 h 372"/>
              <a:gd name="T8" fmla="*/ 2147483647 w 448"/>
              <a:gd name="T9" fmla="*/ 2147483647 h 372"/>
              <a:gd name="T10" fmla="*/ 2147483647 w 448"/>
              <a:gd name="T11" fmla="*/ 2147483647 h 372"/>
              <a:gd name="T12" fmla="*/ 0 w 448"/>
              <a:gd name="T13" fmla="*/ 0 h 372"/>
              <a:gd name="T14" fmla="*/ 2147483647 w 448"/>
              <a:gd name="T15" fmla="*/ 0 h 372"/>
              <a:gd name="T16" fmla="*/ 2147483647 w 448"/>
              <a:gd name="T17" fmla="*/ 2147483647 h 372"/>
              <a:gd name="T18" fmla="*/ 2147483647 w 448"/>
              <a:gd name="T19" fmla="*/ 2147483647 h 372"/>
              <a:gd name="T20" fmla="*/ 2147483647 w 448"/>
              <a:gd name="T21" fmla="*/ 2147483647 h 372"/>
              <a:gd name="T22" fmla="*/ 2147483647 w 448"/>
              <a:gd name="T23" fmla="*/ 2147483647 h 372"/>
              <a:gd name="T24" fmla="*/ 2147483647 w 448"/>
              <a:gd name="T25" fmla="*/ 2147483647 h 372"/>
              <a:gd name="T26" fmla="*/ 2147483647 w 448"/>
              <a:gd name="T27" fmla="*/ 2147483647 h 372"/>
              <a:gd name="T28" fmla="*/ 2147483647 w 448"/>
              <a:gd name="T29" fmla="*/ 2147483647 h 3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48" h="372">
                <a:moveTo>
                  <a:pt x="448" y="372"/>
                </a:moveTo>
                <a:lnTo>
                  <a:pt x="388" y="302"/>
                </a:lnTo>
                <a:lnTo>
                  <a:pt x="280" y="208"/>
                </a:lnTo>
                <a:lnTo>
                  <a:pt x="210" y="142"/>
                </a:lnTo>
                <a:lnTo>
                  <a:pt x="140" y="94"/>
                </a:lnTo>
                <a:lnTo>
                  <a:pt x="64" y="44"/>
                </a:lnTo>
                <a:lnTo>
                  <a:pt x="0" y="0"/>
                </a:lnTo>
                <a:lnTo>
                  <a:pt x="280" y="0"/>
                </a:lnTo>
                <a:lnTo>
                  <a:pt x="300" y="36"/>
                </a:lnTo>
                <a:lnTo>
                  <a:pt x="324" y="82"/>
                </a:lnTo>
                <a:lnTo>
                  <a:pt x="346" y="134"/>
                </a:lnTo>
                <a:lnTo>
                  <a:pt x="378" y="206"/>
                </a:lnTo>
                <a:lnTo>
                  <a:pt x="408" y="264"/>
                </a:lnTo>
                <a:lnTo>
                  <a:pt x="434" y="334"/>
                </a:lnTo>
                <a:lnTo>
                  <a:pt x="448" y="372"/>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sp>
        <p:nvSpPr>
          <p:cNvPr id="74" name="Line 1086">
            <a:extLst>
              <a:ext uri="{FF2B5EF4-FFF2-40B4-BE49-F238E27FC236}">
                <a16:creationId xmlns:a16="http://schemas.microsoft.com/office/drawing/2014/main" id="{8A81A185-1E4C-4AC8-BF2B-77C6E5DE8665}"/>
              </a:ext>
            </a:extLst>
          </p:cNvPr>
          <p:cNvSpPr>
            <a:spLocks noChangeShapeType="1"/>
          </p:cNvSpPr>
          <p:nvPr/>
        </p:nvSpPr>
        <p:spPr bwMode="auto">
          <a:xfrm>
            <a:off x="484188" y="617538"/>
            <a:ext cx="1587" cy="158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 name="Line 1087">
            <a:extLst>
              <a:ext uri="{FF2B5EF4-FFF2-40B4-BE49-F238E27FC236}">
                <a16:creationId xmlns:a16="http://schemas.microsoft.com/office/drawing/2014/main" id="{6D64B74A-C5EA-4979-B7B8-7A9E6F1684BD}"/>
              </a:ext>
            </a:extLst>
          </p:cNvPr>
          <p:cNvSpPr>
            <a:spLocks noChangeShapeType="1"/>
          </p:cNvSpPr>
          <p:nvPr/>
        </p:nvSpPr>
        <p:spPr bwMode="auto">
          <a:xfrm>
            <a:off x="484188" y="617538"/>
            <a:ext cx="1587" cy="158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 name="Rectangle 1088">
            <a:extLst>
              <a:ext uri="{FF2B5EF4-FFF2-40B4-BE49-F238E27FC236}">
                <a16:creationId xmlns:a16="http://schemas.microsoft.com/office/drawing/2014/main" id="{D13571BC-E645-465F-A286-1CD5AF98EB0A}"/>
              </a:ext>
            </a:extLst>
          </p:cNvPr>
          <p:cNvSpPr>
            <a:spLocks noChangeArrowheads="1"/>
          </p:cNvSpPr>
          <p:nvPr/>
        </p:nvSpPr>
        <p:spPr bwMode="auto">
          <a:xfrm>
            <a:off x="484188" y="617538"/>
            <a:ext cx="1587" cy="15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77" name="Rectangle 1089">
            <a:extLst>
              <a:ext uri="{FF2B5EF4-FFF2-40B4-BE49-F238E27FC236}">
                <a16:creationId xmlns:a16="http://schemas.microsoft.com/office/drawing/2014/main" id="{F8F7D73E-C852-4F61-8745-018FE346BF76}"/>
              </a:ext>
            </a:extLst>
          </p:cNvPr>
          <p:cNvSpPr>
            <a:spLocks noChangeArrowheads="1"/>
          </p:cNvSpPr>
          <p:nvPr/>
        </p:nvSpPr>
        <p:spPr bwMode="auto">
          <a:xfrm>
            <a:off x="484188" y="61753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78" name="Freeform 1098">
            <a:extLst>
              <a:ext uri="{FF2B5EF4-FFF2-40B4-BE49-F238E27FC236}">
                <a16:creationId xmlns:a16="http://schemas.microsoft.com/office/drawing/2014/main" id="{03083A04-8FF9-4CE0-97C1-E0CD8017F006}"/>
              </a:ext>
            </a:extLst>
          </p:cNvPr>
          <p:cNvSpPr>
            <a:spLocks/>
          </p:cNvSpPr>
          <p:nvPr/>
        </p:nvSpPr>
        <p:spPr bwMode="auto">
          <a:xfrm>
            <a:off x="487363" y="617538"/>
            <a:ext cx="3175" cy="1587"/>
          </a:xfrm>
          <a:custGeom>
            <a:avLst/>
            <a:gdLst>
              <a:gd name="T0" fmla="*/ 0 w 2"/>
              <a:gd name="T1" fmla="*/ 0 h 1587"/>
              <a:gd name="T2" fmla="*/ 2147483647 w 2"/>
              <a:gd name="T3" fmla="*/ 0 h 1587"/>
              <a:gd name="T4" fmla="*/ 2147483647 w 2"/>
              <a:gd name="T5" fmla="*/ 0 h 1587"/>
              <a:gd name="T6" fmla="*/ 2147483647 w 2"/>
              <a:gd name="T7" fmla="*/ 0 h 1587"/>
              <a:gd name="T8" fmla="*/ 0 w 2"/>
              <a:gd name="T9" fmla="*/ 0 h 1587"/>
              <a:gd name="T10" fmla="*/ 0 w 2"/>
              <a:gd name="T11" fmla="*/ 0 h 1587"/>
              <a:gd name="T12" fmla="*/ 0 w 2"/>
              <a:gd name="T13" fmla="*/ 0 h 1587"/>
              <a:gd name="T14" fmla="*/ 0 w 2"/>
              <a:gd name="T15" fmla="*/ 0 h 1587"/>
              <a:gd name="T16" fmla="*/ 0 w 2"/>
              <a:gd name="T17" fmla="*/ 0 h 1587"/>
              <a:gd name="T18" fmla="*/ 0 w 2"/>
              <a:gd name="T19" fmla="*/ 0 h 1587"/>
              <a:gd name="T20" fmla="*/ 0 w 2"/>
              <a:gd name="T21" fmla="*/ 0 h 1587"/>
              <a:gd name="T22" fmla="*/ 0 w 2"/>
              <a:gd name="T23" fmla="*/ 0 h 1587"/>
              <a:gd name="T24" fmla="*/ 0 w 2"/>
              <a:gd name="T25" fmla="*/ 0 h 1587"/>
              <a:gd name="T26" fmla="*/ 0 w 2"/>
              <a:gd name="T27" fmla="*/ 0 h 1587"/>
              <a:gd name="T28" fmla="*/ 0 w 2"/>
              <a:gd name="T29" fmla="*/ 0 h 1587"/>
              <a:gd name="T30" fmla="*/ 0 w 2"/>
              <a:gd name="T31" fmla="*/ 0 h 1587"/>
              <a:gd name="T32" fmla="*/ 0 w 2"/>
              <a:gd name="T33" fmla="*/ 0 h 1587"/>
              <a:gd name="T34" fmla="*/ 2147483647 w 2"/>
              <a:gd name="T35" fmla="*/ 0 h 1587"/>
              <a:gd name="T36" fmla="*/ 2147483647 w 2"/>
              <a:gd name="T37" fmla="*/ 0 h 1587"/>
              <a:gd name="T38" fmla="*/ 2147483647 w 2"/>
              <a:gd name="T39" fmla="*/ 0 h 1587"/>
              <a:gd name="T40" fmla="*/ 0 w 2"/>
              <a:gd name="T41" fmla="*/ 0 h 1587"/>
              <a:gd name="T42" fmla="*/ 0 w 2"/>
              <a:gd name="T43" fmla="*/ 0 h 1587"/>
              <a:gd name="T44" fmla="*/ 0 w 2"/>
              <a:gd name="T45" fmla="*/ 0 h 15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 h="1587">
                <a:moveTo>
                  <a:pt x="0" y="0"/>
                </a:moveTo>
                <a:lnTo>
                  <a:pt x="2" y="0"/>
                </a:lnTo>
                <a:lnTo>
                  <a:pt x="0"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9" name="Freeform 1115">
            <a:extLst>
              <a:ext uri="{FF2B5EF4-FFF2-40B4-BE49-F238E27FC236}">
                <a16:creationId xmlns:a16="http://schemas.microsoft.com/office/drawing/2014/main" id="{2FF406BE-DA23-461F-9B7D-4D45B480DBC4}"/>
              </a:ext>
            </a:extLst>
          </p:cNvPr>
          <p:cNvSpPr>
            <a:spLocks/>
          </p:cNvSpPr>
          <p:nvPr/>
        </p:nvSpPr>
        <p:spPr bwMode="auto">
          <a:xfrm>
            <a:off x="458788" y="473075"/>
            <a:ext cx="3175" cy="3175"/>
          </a:xfrm>
          <a:custGeom>
            <a:avLst/>
            <a:gdLst>
              <a:gd name="T0" fmla="*/ 0 w 2"/>
              <a:gd name="T1" fmla="*/ 2147483647 h 2"/>
              <a:gd name="T2" fmla="*/ 0 w 2"/>
              <a:gd name="T3" fmla="*/ 2147483647 h 2"/>
              <a:gd name="T4" fmla="*/ 0 w 2"/>
              <a:gd name="T5" fmla="*/ 2147483647 h 2"/>
              <a:gd name="T6" fmla="*/ 0 w 2"/>
              <a:gd name="T7" fmla="*/ 2147483647 h 2"/>
              <a:gd name="T8" fmla="*/ 0 w 2"/>
              <a:gd name="T9" fmla="*/ 2147483647 h 2"/>
              <a:gd name="T10" fmla="*/ 0 w 2"/>
              <a:gd name="T11" fmla="*/ 2147483647 h 2"/>
              <a:gd name="T12" fmla="*/ 2147483647 w 2"/>
              <a:gd name="T13" fmla="*/ 2147483647 h 2"/>
              <a:gd name="T14" fmla="*/ 2147483647 w 2"/>
              <a:gd name="T15" fmla="*/ 2147483647 h 2"/>
              <a:gd name="T16" fmla="*/ 2147483647 w 2"/>
              <a:gd name="T17" fmla="*/ 0 h 2"/>
              <a:gd name="T18" fmla="*/ 0 w 2"/>
              <a:gd name="T19" fmla="*/ 2147483647 h 2"/>
              <a:gd name="T20" fmla="*/ 0 w 2"/>
              <a:gd name="T21" fmla="*/ 2147483647 h 2"/>
              <a:gd name="T22" fmla="*/ 0 w 2"/>
              <a:gd name="T23" fmla="*/ 2147483647 h 2"/>
              <a:gd name="T24" fmla="*/ 0 w 2"/>
              <a:gd name="T25" fmla="*/ 2147483647 h 2"/>
              <a:gd name="T26" fmla="*/ 0 w 2"/>
              <a:gd name="T27" fmla="*/ 2147483647 h 2"/>
              <a:gd name="T28" fmla="*/ 2147483647 w 2"/>
              <a:gd name="T29" fmla="*/ 2147483647 h 2"/>
              <a:gd name="T30" fmla="*/ 2147483647 w 2"/>
              <a:gd name="T31" fmla="*/ 2147483647 h 2"/>
              <a:gd name="T32" fmla="*/ 2147483647 w 2"/>
              <a:gd name="T33" fmla="*/ 2147483647 h 2"/>
              <a:gd name="T34" fmla="*/ 2147483647 w 2"/>
              <a:gd name="T35" fmla="*/ 2147483647 h 2"/>
              <a:gd name="T36" fmla="*/ 2147483647 w 2"/>
              <a:gd name="T37" fmla="*/ 2147483647 h 2"/>
              <a:gd name="T38" fmla="*/ 2147483647 w 2"/>
              <a:gd name="T39" fmla="*/ 2147483647 h 2"/>
              <a:gd name="T40" fmla="*/ 0 w 2"/>
              <a:gd name="T41" fmla="*/ 2147483647 h 2"/>
              <a:gd name="T42" fmla="*/ 0 w 2"/>
              <a:gd name="T43" fmla="*/ 2147483647 h 2"/>
              <a:gd name="T44" fmla="*/ 0 w 2"/>
              <a:gd name="T45" fmla="*/ 2147483647 h 2"/>
              <a:gd name="T46" fmla="*/ 0 w 2"/>
              <a:gd name="T47" fmla="*/ 2147483647 h 2"/>
              <a:gd name="T48" fmla="*/ 0 w 2"/>
              <a:gd name="T49" fmla="*/ 2147483647 h 2"/>
              <a:gd name="T50" fmla="*/ 0 w 2"/>
              <a:gd name="T51" fmla="*/ 2147483647 h 2"/>
              <a:gd name="T52" fmla="*/ 0 w 2"/>
              <a:gd name="T53" fmla="*/ 2147483647 h 2"/>
              <a:gd name="T54" fmla="*/ 2147483647 w 2"/>
              <a:gd name="T55" fmla="*/ 2147483647 h 2"/>
              <a:gd name="T56" fmla="*/ 0 w 2"/>
              <a:gd name="T57" fmla="*/ 2147483647 h 2"/>
              <a:gd name="T58" fmla="*/ 2147483647 w 2"/>
              <a:gd name="T59" fmla="*/ 2147483647 h 2"/>
              <a:gd name="T60" fmla="*/ 2147483647 w 2"/>
              <a:gd name="T61" fmla="*/ 2147483647 h 2"/>
              <a:gd name="T62" fmla="*/ 2147483647 w 2"/>
              <a:gd name="T63" fmla="*/ 2147483647 h 2"/>
              <a:gd name="T64" fmla="*/ 0 w 2"/>
              <a:gd name="T65" fmla="*/ 2147483647 h 2"/>
              <a:gd name="T66" fmla="*/ 0 w 2"/>
              <a:gd name="T67" fmla="*/ 2147483647 h 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 h="2">
                <a:moveTo>
                  <a:pt x="0" y="2"/>
                </a:moveTo>
                <a:lnTo>
                  <a:pt x="0" y="2"/>
                </a:lnTo>
                <a:lnTo>
                  <a:pt x="2" y="2"/>
                </a:lnTo>
                <a:lnTo>
                  <a:pt x="2" y="0"/>
                </a:lnTo>
                <a:lnTo>
                  <a:pt x="0" y="2"/>
                </a:lnTo>
                <a:lnTo>
                  <a:pt x="2" y="2"/>
                </a:lnTo>
                <a:lnTo>
                  <a:pt x="0" y="2"/>
                </a:lnTo>
                <a:lnTo>
                  <a:pt x="2" y="2"/>
                </a:lnTo>
                <a:lnTo>
                  <a:pt x="0" y="2"/>
                </a:lnTo>
                <a:lnTo>
                  <a:pt x="2" y="2"/>
                </a:lnTo>
                <a:lnTo>
                  <a:pt x="0" y="2"/>
                </a:lnTo>
                <a:lnTo>
                  <a:pt x="2" y="2"/>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 name="Freeform 1120">
            <a:extLst>
              <a:ext uri="{FF2B5EF4-FFF2-40B4-BE49-F238E27FC236}">
                <a16:creationId xmlns:a16="http://schemas.microsoft.com/office/drawing/2014/main" id="{1D7A9035-6B98-49F4-A062-4C35EE32151F}"/>
              </a:ext>
            </a:extLst>
          </p:cNvPr>
          <p:cNvSpPr>
            <a:spLocks/>
          </p:cNvSpPr>
          <p:nvPr/>
        </p:nvSpPr>
        <p:spPr bwMode="auto">
          <a:xfrm>
            <a:off x="458788" y="463550"/>
            <a:ext cx="3175" cy="3175"/>
          </a:xfrm>
          <a:custGeom>
            <a:avLst/>
            <a:gdLst>
              <a:gd name="T0" fmla="*/ 0 w 2"/>
              <a:gd name="T1" fmla="*/ 0 h 2"/>
              <a:gd name="T2" fmla="*/ 0 w 2"/>
              <a:gd name="T3" fmla="*/ 2147483647 h 2"/>
              <a:gd name="T4" fmla="*/ 0 w 2"/>
              <a:gd name="T5" fmla="*/ 2147483647 h 2"/>
              <a:gd name="T6" fmla="*/ 0 w 2"/>
              <a:gd name="T7" fmla="*/ 2147483647 h 2"/>
              <a:gd name="T8" fmla="*/ 2147483647 w 2"/>
              <a:gd name="T9" fmla="*/ 2147483647 h 2"/>
              <a:gd name="T10" fmla="*/ 2147483647 w 2"/>
              <a:gd name="T11" fmla="*/ 0 h 2"/>
              <a:gd name="T12" fmla="*/ 2147483647 w 2"/>
              <a:gd name="T13" fmla="*/ 0 h 2"/>
              <a:gd name="T14" fmla="*/ 2147483647 w 2"/>
              <a:gd name="T15" fmla="*/ 0 h 2"/>
              <a:gd name="T16" fmla="*/ 0 w 2"/>
              <a:gd name="T17" fmla="*/ 0 h 2"/>
              <a:gd name="T18" fmla="*/ 0 w 2"/>
              <a:gd name="T19" fmla="*/ 2147483647 h 2"/>
              <a:gd name="T20" fmla="*/ 0 w 2"/>
              <a:gd name="T21" fmla="*/ 2147483647 h 2"/>
              <a:gd name="T22" fmla="*/ 2147483647 w 2"/>
              <a:gd name="T23" fmla="*/ 0 h 2"/>
              <a:gd name="T24" fmla="*/ 2147483647 w 2"/>
              <a:gd name="T25" fmla="*/ 0 h 2"/>
              <a:gd name="T26" fmla="*/ 2147483647 w 2"/>
              <a:gd name="T27" fmla="*/ 0 h 2"/>
              <a:gd name="T28" fmla="*/ 2147483647 w 2"/>
              <a:gd name="T29" fmla="*/ 2147483647 h 2"/>
              <a:gd name="T30" fmla="*/ 0 w 2"/>
              <a:gd name="T31" fmla="*/ 2147483647 h 2"/>
              <a:gd name="T32" fmla="*/ 0 w 2"/>
              <a:gd name="T33" fmla="*/ 2147483647 h 2"/>
              <a:gd name="T34" fmla="*/ 0 w 2"/>
              <a:gd name="T35" fmla="*/ 2147483647 h 2"/>
              <a:gd name="T36" fmla="*/ 0 w 2"/>
              <a:gd name="T37" fmla="*/ 2147483647 h 2"/>
              <a:gd name="T38" fmla="*/ 0 w 2"/>
              <a:gd name="T39" fmla="*/ 2147483647 h 2"/>
              <a:gd name="T40" fmla="*/ 0 w 2"/>
              <a:gd name="T41" fmla="*/ 2147483647 h 2"/>
              <a:gd name="T42" fmla="*/ 0 w 2"/>
              <a:gd name="T43" fmla="*/ 2147483647 h 2"/>
              <a:gd name="T44" fmla="*/ 0 w 2"/>
              <a:gd name="T45" fmla="*/ 2147483647 h 2"/>
              <a:gd name="T46" fmla="*/ 2147483647 w 2"/>
              <a:gd name="T47" fmla="*/ 2147483647 h 2"/>
              <a:gd name="T48" fmla="*/ 0 w 2"/>
              <a:gd name="T49" fmla="*/ 2147483647 h 2"/>
              <a:gd name="T50" fmla="*/ 0 w 2"/>
              <a:gd name="T51" fmla="*/ 2147483647 h 2"/>
              <a:gd name="T52" fmla="*/ 2147483647 w 2"/>
              <a:gd name="T53" fmla="*/ 2147483647 h 2"/>
              <a:gd name="T54" fmla="*/ 2147483647 w 2"/>
              <a:gd name="T55" fmla="*/ 2147483647 h 2"/>
              <a:gd name="T56" fmla="*/ 2147483647 w 2"/>
              <a:gd name="T57" fmla="*/ 0 h 2"/>
              <a:gd name="T58" fmla="*/ 0 w 2"/>
              <a:gd name="T59" fmla="*/ 0 h 2"/>
              <a:gd name="T60" fmla="*/ 0 w 2"/>
              <a:gd name="T61" fmla="*/ 0 h 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 h="2">
                <a:moveTo>
                  <a:pt x="0" y="0"/>
                </a:moveTo>
                <a:lnTo>
                  <a:pt x="0" y="2"/>
                </a:lnTo>
                <a:lnTo>
                  <a:pt x="2" y="2"/>
                </a:lnTo>
                <a:lnTo>
                  <a:pt x="2" y="0"/>
                </a:lnTo>
                <a:lnTo>
                  <a:pt x="0" y="0"/>
                </a:lnTo>
                <a:lnTo>
                  <a:pt x="0" y="2"/>
                </a:lnTo>
                <a:lnTo>
                  <a:pt x="2" y="0"/>
                </a:lnTo>
                <a:lnTo>
                  <a:pt x="2" y="2"/>
                </a:lnTo>
                <a:lnTo>
                  <a:pt x="0" y="2"/>
                </a:lnTo>
                <a:lnTo>
                  <a:pt x="2" y="2"/>
                </a:lnTo>
                <a:lnTo>
                  <a:pt x="0" y="2"/>
                </a:lnTo>
                <a:lnTo>
                  <a:pt x="2" y="2"/>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 name="Freeform 1134">
            <a:extLst>
              <a:ext uri="{FF2B5EF4-FFF2-40B4-BE49-F238E27FC236}">
                <a16:creationId xmlns:a16="http://schemas.microsoft.com/office/drawing/2014/main" id="{99F64C7C-A7FF-4303-898B-9BDF2A8B681F}"/>
              </a:ext>
            </a:extLst>
          </p:cNvPr>
          <p:cNvSpPr>
            <a:spLocks/>
          </p:cNvSpPr>
          <p:nvPr/>
        </p:nvSpPr>
        <p:spPr bwMode="auto">
          <a:xfrm>
            <a:off x="703263" y="514350"/>
            <a:ext cx="3175" cy="6350"/>
          </a:xfrm>
          <a:custGeom>
            <a:avLst/>
            <a:gdLst>
              <a:gd name="T0" fmla="*/ 2147483647 w 2"/>
              <a:gd name="T1" fmla="*/ 2147483647 h 4"/>
              <a:gd name="T2" fmla="*/ 2147483647 w 2"/>
              <a:gd name="T3" fmla="*/ 2147483647 h 4"/>
              <a:gd name="T4" fmla="*/ 2147483647 w 2"/>
              <a:gd name="T5" fmla="*/ 2147483647 h 4"/>
              <a:gd name="T6" fmla="*/ 2147483647 w 2"/>
              <a:gd name="T7" fmla="*/ 2147483647 h 4"/>
              <a:gd name="T8" fmla="*/ 2147483647 w 2"/>
              <a:gd name="T9" fmla="*/ 0 h 4"/>
              <a:gd name="T10" fmla="*/ 2147483647 w 2"/>
              <a:gd name="T11" fmla="*/ 0 h 4"/>
              <a:gd name="T12" fmla="*/ 2147483647 w 2"/>
              <a:gd name="T13" fmla="*/ 0 h 4"/>
              <a:gd name="T14" fmla="*/ 0 w 2"/>
              <a:gd name="T15" fmla="*/ 2147483647 h 4"/>
              <a:gd name="T16" fmla="*/ 2147483647 w 2"/>
              <a:gd name="T17" fmla="*/ 2147483647 h 4"/>
              <a:gd name="T18" fmla="*/ 2147483647 w 2"/>
              <a:gd name="T19" fmla="*/ 2147483647 h 4"/>
              <a:gd name="T20" fmla="*/ 2147483647 w 2"/>
              <a:gd name="T21" fmla="*/ 2147483647 h 4"/>
              <a:gd name="T22" fmla="*/ 2147483647 w 2"/>
              <a:gd name="T23" fmla="*/ 0 h 4"/>
              <a:gd name="T24" fmla="*/ 2147483647 w 2"/>
              <a:gd name="T25" fmla="*/ 2147483647 h 4"/>
              <a:gd name="T26" fmla="*/ 2147483647 w 2"/>
              <a:gd name="T27" fmla="*/ 2147483647 h 4"/>
              <a:gd name="T28" fmla="*/ 2147483647 w 2"/>
              <a:gd name="T29" fmla="*/ 2147483647 h 4"/>
              <a:gd name="T30" fmla="*/ 2147483647 w 2"/>
              <a:gd name="T31" fmla="*/ 2147483647 h 4"/>
              <a:gd name="T32" fmla="*/ 2147483647 w 2"/>
              <a:gd name="T33" fmla="*/ 2147483647 h 4"/>
              <a:gd name="T34" fmla="*/ 2147483647 w 2"/>
              <a:gd name="T35" fmla="*/ 2147483647 h 4"/>
              <a:gd name="T36" fmla="*/ 2147483647 w 2"/>
              <a:gd name="T37" fmla="*/ 2147483647 h 4"/>
              <a:gd name="T38" fmla="*/ 2147483647 w 2"/>
              <a:gd name="T39" fmla="*/ 2147483647 h 4"/>
              <a:gd name="T40" fmla="*/ 2147483647 w 2"/>
              <a:gd name="T41" fmla="*/ 2147483647 h 4"/>
              <a:gd name="T42" fmla="*/ 2147483647 w 2"/>
              <a:gd name="T43" fmla="*/ 2147483647 h 4"/>
              <a:gd name="T44" fmla="*/ 2147483647 w 2"/>
              <a:gd name="T45" fmla="*/ 2147483647 h 4"/>
              <a:gd name="T46" fmla="*/ 2147483647 w 2"/>
              <a:gd name="T47" fmla="*/ 2147483647 h 4"/>
              <a:gd name="T48" fmla="*/ 2147483647 w 2"/>
              <a:gd name="T49" fmla="*/ 2147483647 h 4"/>
              <a:gd name="T50" fmla="*/ 2147483647 w 2"/>
              <a:gd name="T51" fmla="*/ 2147483647 h 4"/>
              <a:gd name="T52" fmla="*/ 0 w 2"/>
              <a:gd name="T53" fmla="*/ 2147483647 h 4"/>
              <a:gd name="T54" fmla="*/ 2147483647 w 2"/>
              <a:gd name="T55" fmla="*/ 2147483647 h 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 h="4">
                <a:moveTo>
                  <a:pt x="2" y="4"/>
                </a:moveTo>
                <a:lnTo>
                  <a:pt x="2" y="4"/>
                </a:lnTo>
                <a:lnTo>
                  <a:pt x="2" y="2"/>
                </a:lnTo>
                <a:lnTo>
                  <a:pt x="2" y="0"/>
                </a:lnTo>
                <a:lnTo>
                  <a:pt x="0" y="2"/>
                </a:lnTo>
                <a:lnTo>
                  <a:pt x="2" y="4"/>
                </a:lnTo>
                <a:lnTo>
                  <a:pt x="2" y="2"/>
                </a:lnTo>
                <a:lnTo>
                  <a:pt x="2" y="0"/>
                </a:lnTo>
                <a:lnTo>
                  <a:pt x="2" y="2"/>
                </a:lnTo>
                <a:lnTo>
                  <a:pt x="0" y="2"/>
                </a:lnTo>
                <a:lnTo>
                  <a:pt x="2"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 name="Freeform 1141">
            <a:extLst>
              <a:ext uri="{FF2B5EF4-FFF2-40B4-BE49-F238E27FC236}">
                <a16:creationId xmlns:a16="http://schemas.microsoft.com/office/drawing/2014/main" id="{4D8CECC3-10E0-4B69-B5FC-D2FC02EFFC4B}"/>
              </a:ext>
            </a:extLst>
          </p:cNvPr>
          <p:cNvSpPr>
            <a:spLocks/>
          </p:cNvSpPr>
          <p:nvPr/>
        </p:nvSpPr>
        <p:spPr bwMode="auto">
          <a:xfrm>
            <a:off x="706438" y="479425"/>
            <a:ext cx="1587" cy="6350"/>
          </a:xfrm>
          <a:custGeom>
            <a:avLst/>
            <a:gdLst>
              <a:gd name="T0" fmla="*/ 0 w 1587"/>
              <a:gd name="T1" fmla="*/ 2147483647 h 4"/>
              <a:gd name="T2" fmla="*/ 0 w 1587"/>
              <a:gd name="T3" fmla="*/ 2147483647 h 4"/>
              <a:gd name="T4" fmla="*/ 0 w 1587"/>
              <a:gd name="T5" fmla="*/ 0 h 4"/>
              <a:gd name="T6" fmla="*/ 0 w 1587"/>
              <a:gd name="T7" fmla="*/ 0 h 4"/>
              <a:gd name="T8" fmla="*/ 0 w 1587"/>
              <a:gd name="T9" fmla="*/ 2147483647 h 4"/>
              <a:gd name="T10" fmla="*/ 0 w 1587"/>
              <a:gd name="T11" fmla="*/ 2147483647 h 4"/>
              <a:gd name="T12" fmla="*/ 0 w 1587"/>
              <a:gd name="T13" fmla="*/ 2147483647 h 4"/>
              <a:gd name="T14" fmla="*/ 0 w 1587"/>
              <a:gd name="T15" fmla="*/ 2147483647 h 4"/>
              <a:gd name="T16" fmla="*/ 0 w 1587"/>
              <a:gd name="T17" fmla="*/ 2147483647 h 4"/>
              <a:gd name="T18" fmla="*/ 0 w 1587"/>
              <a:gd name="T19" fmla="*/ 2147483647 h 4"/>
              <a:gd name="T20" fmla="*/ 0 w 1587"/>
              <a:gd name="T21" fmla="*/ 2147483647 h 4"/>
              <a:gd name="T22" fmla="*/ 0 w 1587"/>
              <a:gd name="T23" fmla="*/ 2147483647 h 4"/>
              <a:gd name="T24" fmla="*/ 0 w 1587"/>
              <a:gd name="T25" fmla="*/ 2147483647 h 4"/>
              <a:gd name="T26" fmla="*/ 0 w 1587"/>
              <a:gd name="T27" fmla="*/ 2147483647 h 4"/>
              <a:gd name="T28" fmla="*/ 0 w 1587"/>
              <a:gd name="T29" fmla="*/ 2147483647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587" h="4">
                <a:moveTo>
                  <a:pt x="0" y="4"/>
                </a:moveTo>
                <a:lnTo>
                  <a:pt x="0" y="2"/>
                </a:lnTo>
                <a:lnTo>
                  <a:pt x="0" y="0"/>
                </a:lnTo>
                <a:lnTo>
                  <a:pt x="0" y="2"/>
                </a:lnTo>
                <a:lnTo>
                  <a:pt x="0" y="4"/>
                </a:lnTo>
                <a:lnTo>
                  <a:pt x="0" y="2"/>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 name="Freeform 1148">
            <a:extLst>
              <a:ext uri="{FF2B5EF4-FFF2-40B4-BE49-F238E27FC236}">
                <a16:creationId xmlns:a16="http://schemas.microsoft.com/office/drawing/2014/main" id="{A1685C3C-4DEA-4429-B033-36B7FE92E08B}"/>
              </a:ext>
            </a:extLst>
          </p:cNvPr>
          <p:cNvSpPr>
            <a:spLocks/>
          </p:cNvSpPr>
          <p:nvPr/>
        </p:nvSpPr>
        <p:spPr bwMode="auto">
          <a:xfrm>
            <a:off x="693738" y="460375"/>
            <a:ext cx="3175" cy="3175"/>
          </a:xfrm>
          <a:custGeom>
            <a:avLst/>
            <a:gdLst>
              <a:gd name="T0" fmla="*/ 2147483647 w 2"/>
              <a:gd name="T1" fmla="*/ 2147483647 h 2"/>
              <a:gd name="T2" fmla="*/ 2147483647 w 2"/>
              <a:gd name="T3" fmla="*/ 0 h 2"/>
              <a:gd name="T4" fmla="*/ 2147483647 w 2"/>
              <a:gd name="T5" fmla="*/ 0 h 2"/>
              <a:gd name="T6" fmla="*/ 2147483647 w 2"/>
              <a:gd name="T7" fmla="*/ 0 h 2"/>
              <a:gd name="T8" fmla="*/ 2147483647 w 2"/>
              <a:gd name="T9" fmla="*/ 0 h 2"/>
              <a:gd name="T10" fmla="*/ 0 w 2"/>
              <a:gd name="T11" fmla="*/ 0 h 2"/>
              <a:gd name="T12" fmla="*/ 0 w 2"/>
              <a:gd name="T13" fmla="*/ 0 h 2"/>
              <a:gd name="T14" fmla="*/ 0 w 2"/>
              <a:gd name="T15" fmla="*/ 2147483647 h 2"/>
              <a:gd name="T16" fmla="*/ 0 w 2"/>
              <a:gd name="T17" fmla="*/ 2147483647 h 2"/>
              <a:gd name="T18" fmla="*/ 0 w 2"/>
              <a:gd name="T19" fmla="*/ 2147483647 h 2"/>
              <a:gd name="T20" fmla="*/ 2147483647 w 2"/>
              <a:gd name="T21" fmla="*/ 2147483647 h 2"/>
              <a:gd name="T22" fmla="*/ 2147483647 w 2"/>
              <a:gd name="T23" fmla="*/ 2147483647 h 2"/>
              <a:gd name="T24" fmla="*/ 2147483647 w 2"/>
              <a:gd name="T25" fmla="*/ 0 h 2"/>
              <a:gd name="T26" fmla="*/ 2147483647 w 2"/>
              <a:gd name="T27" fmla="*/ 0 h 2"/>
              <a:gd name="T28" fmla="*/ 2147483647 w 2"/>
              <a:gd name="T29" fmla="*/ 0 h 2"/>
              <a:gd name="T30" fmla="*/ 0 w 2"/>
              <a:gd name="T31" fmla="*/ 2147483647 h 2"/>
              <a:gd name="T32" fmla="*/ 2147483647 w 2"/>
              <a:gd name="T33" fmla="*/ 2147483647 h 2"/>
              <a:gd name="T34" fmla="*/ 2147483647 w 2"/>
              <a:gd name="T35" fmla="*/ 0 h 2"/>
              <a:gd name="T36" fmla="*/ 0 w 2"/>
              <a:gd name="T37" fmla="*/ 2147483647 h 2"/>
              <a:gd name="T38" fmla="*/ 2147483647 w 2"/>
              <a:gd name="T39" fmla="*/ 2147483647 h 2"/>
              <a:gd name="T40" fmla="*/ 0 w 2"/>
              <a:gd name="T41" fmla="*/ 2147483647 h 2"/>
              <a:gd name="T42" fmla="*/ 0 w 2"/>
              <a:gd name="T43" fmla="*/ 2147483647 h 2"/>
              <a:gd name="T44" fmla="*/ 0 w 2"/>
              <a:gd name="T45" fmla="*/ 2147483647 h 2"/>
              <a:gd name="T46" fmla="*/ 0 w 2"/>
              <a:gd name="T47" fmla="*/ 2147483647 h 2"/>
              <a:gd name="T48" fmla="*/ 0 w 2"/>
              <a:gd name="T49" fmla="*/ 2147483647 h 2"/>
              <a:gd name="T50" fmla="*/ 0 w 2"/>
              <a:gd name="T51" fmla="*/ 2147483647 h 2"/>
              <a:gd name="T52" fmla="*/ 0 w 2"/>
              <a:gd name="T53" fmla="*/ 2147483647 h 2"/>
              <a:gd name="T54" fmla="*/ 0 w 2"/>
              <a:gd name="T55" fmla="*/ 2147483647 h 2"/>
              <a:gd name="T56" fmla="*/ 0 w 2"/>
              <a:gd name="T57" fmla="*/ 2147483647 h 2"/>
              <a:gd name="T58" fmla="*/ 2147483647 w 2"/>
              <a:gd name="T59" fmla="*/ 2147483647 h 2"/>
              <a:gd name="T60" fmla="*/ 2147483647 w 2"/>
              <a:gd name="T61" fmla="*/ 2147483647 h 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 h="2">
                <a:moveTo>
                  <a:pt x="2" y="2"/>
                </a:moveTo>
                <a:lnTo>
                  <a:pt x="2" y="0"/>
                </a:lnTo>
                <a:lnTo>
                  <a:pt x="0" y="0"/>
                </a:lnTo>
                <a:lnTo>
                  <a:pt x="0" y="2"/>
                </a:lnTo>
                <a:lnTo>
                  <a:pt x="2" y="2"/>
                </a:lnTo>
                <a:lnTo>
                  <a:pt x="2" y="0"/>
                </a:lnTo>
                <a:lnTo>
                  <a:pt x="0" y="2"/>
                </a:lnTo>
                <a:lnTo>
                  <a:pt x="2" y="2"/>
                </a:lnTo>
                <a:lnTo>
                  <a:pt x="2" y="0"/>
                </a:lnTo>
                <a:lnTo>
                  <a:pt x="0" y="2"/>
                </a:lnTo>
                <a:lnTo>
                  <a:pt x="2" y="2"/>
                </a:lnTo>
                <a:lnTo>
                  <a:pt x="0" y="2"/>
                </a:lnTo>
                <a:lnTo>
                  <a:pt x="2"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 name="Freeform 1150">
            <a:extLst>
              <a:ext uri="{FF2B5EF4-FFF2-40B4-BE49-F238E27FC236}">
                <a16:creationId xmlns:a16="http://schemas.microsoft.com/office/drawing/2014/main" id="{77FC5C64-0DD9-4B2A-ABF2-A522609F911C}"/>
              </a:ext>
            </a:extLst>
          </p:cNvPr>
          <p:cNvSpPr>
            <a:spLocks/>
          </p:cNvSpPr>
          <p:nvPr/>
        </p:nvSpPr>
        <p:spPr bwMode="auto">
          <a:xfrm>
            <a:off x="684213" y="447675"/>
            <a:ext cx="1587" cy="3175"/>
          </a:xfrm>
          <a:custGeom>
            <a:avLst/>
            <a:gdLst>
              <a:gd name="T0" fmla="*/ 0 w 1587"/>
              <a:gd name="T1" fmla="*/ 2147483647 h 2"/>
              <a:gd name="T2" fmla="*/ 0 w 1587"/>
              <a:gd name="T3" fmla="*/ 0 h 2"/>
              <a:gd name="T4" fmla="*/ 0 w 1587"/>
              <a:gd name="T5" fmla="*/ 2147483647 h 2"/>
              <a:gd name="T6" fmla="*/ 0 60000 65536"/>
              <a:gd name="T7" fmla="*/ 0 60000 65536"/>
              <a:gd name="T8" fmla="*/ 0 60000 65536"/>
            </a:gdLst>
            <a:ahLst/>
            <a:cxnLst>
              <a:cxn ang="T6">
                <a:pos x="T0" y="T1"/>
              </a:cxn>
              <a:cxn ang="T7">
                <a:pos x="T2" y="T3"/>
              </a:cxn>
              <a:cxn ang="T8">
                <a:pos x="T4" y="T5"/>
              </a:cxn>
            </a:cxnLst>
            <a:rect l="0" t="0" r="r" b="b"/>
            <a:pathLst>
              <a:path w="1587" h="2">
                <a:moveTo>
                  <a:pt x="0" y="2"/>
                </a:move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 name="Freeform 1152">
            <a:extLst>
              <a:ext uri="{FF2B5EF4-FFF2-40B4-BE49-F238E27FC236}">
                <a16:creationId xmlns:a16="http://schemas.microsoft.com/office/drawing/2014/main" id="{D3D080CD-8E75-4B8E-884A-32AB3A48C60C}"/>
              </a:ext>
            </a:extLst>
          </p:cNvPr>
          <p:cNvSpPr>
            <a:spLocks/>
          </p:cNvSpPr>
          <p:nvPr/>
        </p:nvSpPr>
        <p:spPr bwMode="auto">
          <a:xfrm>
            <a:off x="684213" y="447675"/>
            <a:ext cx="3175" cy="3175"/>
          </a:xfrm>
          <a:custGeom>
            <a:avLst/>
            <a:gdLst>
              <a:gd name="T0" fmla="*/ 2147483647 w 2"/>
              <a:gd name="T1" fmla="*/ 0 h 2"/>
              <a:gd name="T2" fmla="*/ 0 w 2"/>
              <a:gd name="T3" fmla="*/ 0 h 2"/>
              <a:gd name="T4" fmla="*/ 0 w 2"/>
              <a:gd name="T5" fmla="*/ 0 h 2"/>
              <a:gd name="T6" fmla="*/ 0 w 2"/>
              <a:gd name="T7" fmla="*/ 0 h 2"/>
              <a:gd name="T8" fmla="*/ 0 w 2"/>
              <a:gd name="T9" fmla="*/ 2147483647 h 2"/>
              <a:gd name="T10" fmla="*/ 2147483647 w 2"/>
              <a:gd name="T11" fmla="*/ 2147483647 h 2"/>
              <a:gd name="T12" fmla="*/ 2147483647 w 2"/>
              <a:gd name="T13" fmla="*/ 0 h 2"/>
              <a:gd name="T14" fmla="*/ 0 w 2"/>
              <a:gd name="T15" fmla="*/ 0 h 2"/>
              <a:gd name="T16" fmla="*/ 0 w 2"/>
              <a:gd name="T17" fmla="*/ 0 h 2"/>
              <a:gd name="T18" fmla="*/ 0 w 2"/>
              <a:gd name="T19" fmla="*/ 0 h 2"/>
              <a:gd name="T20" fmla="*/ 0 w 2"/>
              <a:gd name="T21" fmla="*/ 2147483647 h 2"/>
              <a:gd name="T22" fmla="*/ 2147483647 w 2"/>
              <a:gd name="T23" fmla="*/ 2147483647 h 2"/>
              <a:gd name="T24" fmla="*/ 2147483647 w 2"/>
              <a:gd name="T25" fmla="*/ 0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 h="2">
                <a:moveTo>
                  <a:pt x="2" y="0"/>
                </a:moveTo>
                <a:lnTo>
                  <a:pt x="0" y="0"/>
                </a:lnTo>
                <a:lnTo>
                  <a:pt x="0" y="2"/>
                </a:lnTo>
                <a:lnTo>
                  <a:pt x="2" y="2"/>
                </a:lnTo>
                <a:lnTo>
                  <a:pt x="2" y="0"/>
                </a:lnTo>
                <a:lnTo>
                  <a:pt x="0" y="0"/>
                </a:lnTo>
                <a:lnTo>
                  <a:pt x="0" y="2"/>
                </a:lnTo>
                <a:lnTo>
                  <a:pt x="2"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 name="Freeform 1154">
            <a:extLst>
              <a:ext uri="{FF2B5EF4-FFF2-40B4-BE49-F238E27FC236}">
                <a16:creationId xmlns:a16="http://schemas.microsoft.com/office/drawing/2014/main" id="{CE9A6D95-CB39-4143-9036-C63743CD87A9}"/>
              </a:ext>
            </a:extLst>
          </p:cNvPr>
          <p:cNvSpPr>
            <a:spLocks/>
          </p:cNvSpPr>
          <p:nvPr/>
        </p:nvSpPr>
        <p:spPr bwMode="auto">
          <a:xfrm>
            <a:off x="665163" y="434975"/>
            <a:ext cx="3175" cy="1588"/>
          </a:xfrm>
          <a:custGeom>
            <a:avLst/>
            <a:gdLst>
              <a:gd name="T0" fmla="*/ 2147483647 w 2"/>
              <a:gd name="T1" fmla="*/ 0 h 1588"/>
              <a:gd name="T2" fmla="*/ 0 w 2"/>
              <a:gd name="T3" fmla="*/ 0 h 1588"/>
              <a:gd name="T4" fmla="*/ 2147483647 w 2"/>
              <a:gd name="T5" fmla="*/ 0 h 1588"/>
              <a:gd name="T6" fmla="*/ 0 60000 65536"/>
              <a:gd name="T7" fmla="*/ 0 60000 65536"/>
              <a:gd name="T8" fmla="*/ 0 60000 65536"/>
            </a:gdLst>
            <a:ahLst/>
            <a:cxnLst>
              <a:cxn ang="T6">
                <a:pos x="T0" y="T1"/>
              </a:cxn>
              <a:cxn ang="T7">
                <a:pos x="T2" y="T3"/>
              </a:cxn>
              <a:cxn ang="T8">
                <a:pos x="T4" y="T5"/>
              </a:cxn>
            </a:cxnLst>
            <a:rect l="0" t="0" r="r" b="b"/>
            <a:pathLst>
              <a:path w="2" h="1588">
                <a:moveTo>
                  <a:pt x="2" y="0"/>
                </a:moveTo>
                <a:lnTo>
                  <a:pt x="0"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 name="Freeform 1156">
            <a:extLst>
              <a:ext uri="{FF2B5EF4-FFF2-40B4-BE49-F238E27FC236}">
                <a16:creationId xmlns:a16="http://schemas.microsoft.com/office/drawing/2014/main" id="{CC8F3F55-1CAF-4EFE-88C0-06DCDE473673}"/>
              </a:ext>
            </a:extLst>
          </p:cNvPr>
          <p:cNvSpPr>
            <a:spLocks/>
          </p:cNvSpPr>
          <p:nvPr/>
        </p:nvSpPr>
        <p:spPr bwMode="auto">
          <a:xfrm>
            <a:off x="665163" y="431800"/>
            <a:ext cx="3175" cy="3175"/>
          </a:xfrm>
          <a:custGeom>
            <a:avLst/>
            <a:gdLst>
              <a:gd name="T0" fmla="*/ 2147483647 w 2"/>
              <a:gd name="T1" fmla="*/ 2147483647 h 2"/>
              <a:gd name="T2" fmla="*/ 0 w 2"/>
              <a:gd name="T3" fmla="*/ 0 h 2"/>
              <a:gd name="T4" fmla="*/ 0 w 2"/>
              <a:gd name="T5" fmla="*/ 0 h 2"/>
              <a:gd name="T6" fmla="*/ 0 w 2"/>
              <a:gd name="T7" fmla="*/ 2147483647 h 2"/>
              <a:gd name="T8" fmla="*/ 2147483647 w 2"/>
              <a:gd name="T9" fmla="*/ 2147483647 h 2"/>
              <a:gd name="T10" fmla="*/ 2147483647 w 2"/>
              <a:gd name="T11" fmla="*/ 2147483647 h 2"/>
              <a:gd name="T12" fmla="*/ 2147483647 w 2"/>
              <a:gd name="T13" fmla="*/ 2147483647 h 2"/>
              <a:gd name="T14" fmla="*/ 0 w 2"/>
              <a:gd name="T15" fmla="*/ 0 h 2"/>
              <a:gd name="T16" fmla="*/ 0 w 2"/>
              <a:gd name="T17" fmla="*/ 0 h 2"/>
              <a:gd name="T18" fmla="*/ 0 w 2"/>
              <a:gd name="T19" fmla="*/ 2147483647 h 2"/>
              <a:gd name="T20" fmla="*/ 2147483647 w 2"/>
              <a:gd name="T21" fmla="*/ 2147483647 h 2"/>
              <a:gd name="T22" fmla="*/ 2147483647 w 2"/>
              <a:gd name="T23" fmla="*/ 2147483647 h 2"/>
              <a:gd name="T24" fmla="*/ 2147483647 w 2"/>
              <a:gd name="T25" fmla="*/ 2147483647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 h="2">
                <a:moveTo>
                  <a:pt x="2" y="2"/>
                </a:moveTo>
                <a:lnTo>
                  <a:pt x="0" y="0"/>
                </a:lnTo>
                <a:lnTo>
                  <a:pt x="0" y="2"/>
                </a:lnTo>
                <a:lnTo>
                  <a:pt x="2" y="2"/>
                </a:lnTo>
                <a:lnTo>
                  <a:pt x="0" y="0"/>
                </a:lnTo>
                <a:lnTo>
                  <a:pt x="0" y="2"/>
                </a:lnTo>
                <a:lnTo>
                  <a:pt x="2"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8" name="Freeform 1163">
            <a:extLst>
              <a:ext uri="{FF2B5EF4-FFF2-40B4-BE49-F238E27FC236}">
                <a16:creationId xmlns:a16="http://schemas.microsoft.com/office/drawing/2014/main" id="{4584A908-01FC-4932-9006-155BF5BAF468}"/>
              </a:ext>
            </a:extLst>
          </p:cNvPr>
          <p:cNvSpPr>
            <a:spLocks/>
          </p:cNvSpPr>
          <p:nvPr/>
        </p:nvSpPr>
        <p:spPr bwMode="auto">
          <a:xfrm>
            <a:off x="611188" y="415925"/>
            <a:ext cx="6350" cy="3175"/>
          </a:xfrm>
          <a:custGeom>
            <a:avLst/>
            <a:gdLst>
              <a:gd name="T0" fmla="*/ 2147483647 w 4"/>
              <a:gd name="T1" fmla="*/ 2147483647 h 2"/>
              <a:gd name="T2" fmla="*/ 2147483647 w 4"/>
              <a:gd name="T3" fmla="*/ 2147483647 h 2"/>
              <a:gd name="T4" fmla="*/ 2147483647 w 4"/>
              <a:gd name="T5" fmla="*/ 2147483647 h 2"/>
              <a:gd name="T6" fmla="*/ 2147483647 w 4"/>
              <a:gd name="T7" fmla="*/ 0 h 2"/>
              <a:gd name="T8" fmla="*/ 2147483647 w 4"/>
              <a:gd name="T9" fmla="*/ 0 h 2"/>
              <a:gd name="T10" fmla="*/ 2147483647 w 4"/>
              <a:gd name="T11" fmla="*/ 0 h 2"/>
              <a:gd name="T12" fmla="*/ 2147483647 w 4"/>
              <a:gd name="T13" fmla="*/ 0 h 2"/>
              <a:gd name="T14" fmla="*/ 0 w 4"/>
              <a:gd name="T15" fmla="*/ 2147483647 h 2"/>
              <a:gd name="T16" fmla="*/ 2147483647 w 4"/>
              <a:gd name="T17" fmla="*/ 2147483647 h 2"/>
              <a:gd name="T18" fmla="*/ 2147483647 w 4"/>
              <a:gd name="T19" fmla="*/ 0 h 2"/>
              <a:gd name="T20" fmla="*/ 2147483647 w 4"/>
              <a:gd name="T21" fmla="*/ 2147483647 h 2"/>
              <a:gd name="T22" fmla="*/ 2147483647 w 4"/>
              <a:gd name="T23" fmla="*/ 0 h 2"/>
              <a:gd name="T24" fmla="*/ 2147483647 w 4"/>
              <a:gd name="T25" fmla="*/ 0 h 2"/>
              <a:gd name="T26" fmla="*/ 2147483647 w 4"/>
              <a:gd name="T27" fmla="*/ 0 h 2"/>
              <a:gd name="T28" fmla="*/ 2147483647 w 4"/>
              <a:gd name="T29" fmla="*/ 0 h 2"/>
              <a:gd name="T30" fmla="*/ 0 w 4"/>
              <a:gd name="T31" fmla="*/ 0 h 2"/>
              <a:gd name="T32" fmla="*/ 2147483647 w 4"/>
              <a:gd name="T33" fmla="*/ 2147483647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 h="2">
                <a:moveTo>
                  <a:pt x="2" y="2"/>
                </a:moveTo>
                <a:lnTo>
                  <a:pt x="2" y="2"/>
                </a:lnTo>
                <a:lnTo>
                  <a:pt x="4" y="2"/>
                </a:lnTo>
                <a:lnTo>
                  <a:pt x="4" y="0"/>
                </a:lnTo>
                <a:lnTo>
                  <a:pt x="2" y="0"/>
                </a:lnTo>
                <a:lnTo>
                  <a:pt x="0" y="2"/>
                </a:lnTo>
                <a:lnTo>
                  <a:pt x="2" y="2"/>
                </a:lnTo>
                <a:lnTo>
                  <a:pt x="2" y="0"/>
                </a:lnTo>
                <a:lnTo>
                  <a:pt x="4" y="2"/>
                </a:lnTo>
                <a:lnTo>
                  <a:pt x="4" y="0"/>
                </a:lnTo>
                <a:lnTo>
                  <a:pt x="2" y="0"/>
                </a:lnTo>
                <a:lnTo>
                  <a:pt x="0" y="0"/>
                </a:lnTo>
                <a:lnTo>
                  <a:pt x="2"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9" name="Freeform 1172">
            <a:extLst>
              <a:ext uri="{FF2B5EF4-FFF2-40B4-BE49-F238E27FC236}">
                <a16:creationId xmlns:a16="http://schemas.microsoft.com/office/drawing/2014/main" id="{ACB354BF-ECF8-4F3A-814E-C29D34699827}"/>
              </a:ext>
            </a:extLst>
          </p:cNvPr>
          <p:cNvSpPr>
            <a:spLocks/>
          </p:cNvSpPr>
          <p:nvPr/>
        </p:nvSpPr>
        <p:spPr bwMode="auto">
          <a:xfrm>
            <a:off x="582613" y="476250"/>
            <a:ext cx="3175" cy="3175"/>
          </a:xfrm>
          <a:custGeom>
            <a:avLst/>
            <a:gdLst>
              <a:gd name="T0" fmla="*/ 0 w 2"/>
              <a:gd name="T1" fmla="*/ 2147483647 h 2"/>
              <a:gd name="T2" fmla="*/ 0 w 2"/>
              <a:gd name="T3" fmla="*/ 2147483647 h 2"/>
              <a:gd name="T4" fmla="*/ 2147483647 w 2"/>
              <a:gd name="T5" fmla="*/ 2147483647 h 2"/>
              <a:gd name="T6" fmla="*/ 0 w 2"/>
              <a:gd name="T7" fmla="*/ 0 h 2"/>
              <a:gd name="T8" fmla="*/ 0 w 2"/>
              <a:gd name="T9" fmla="*/ 0 h 2"/>
              <a:gd name="T10" fmla="*/ 0 w 2"/>
              <a:gd name="T11" fmla="*/ 0 h 2"/>
              <a:gd name="T12" fmla="*/ 0 w 2"/>
              <a:gd name="T13" fmla="*/ 2147483647 h 2"/>
              <a:gd name="T14" fmla="*/ 0 w 2"/>
              <a:gd name="T15" fmla="*/ 2147483647 h 2"/>
              <a:gd name="T16" fmla="*/ 0 w 2"/>
              <a:gd name="T17" fmla="*/ 2147483647 h 2"/>
              <a:gd name="T18" fmla="*/ 0 w 2"/>
              <a:gd name="T19" fmla="*/ 2147483647 h 2"/>
              <a:gd name="T20" fmla="*/ 0 w 2"/>
              <a:gd name="T21" fmla="*/ 2147483647 h 2"/>
              <a:gd name="T22" fmla="*/ 0 w 2"/>
              <a:gd name="T23" fmla="*/ 2147483647 h 2"/>
              <a:gd name="T24" fmla="*/ 0 w 2"/>
              <a:gd name="T25" fmla="*/ 2147483647 h 2"/>
              <a:gd name="T26" fmla="*/ 0 w 2"/>
              <a:gd name="T27" fmla="*/ 2147483647 h 2"/>
              <a:gd name="T28" fmla="*/ 0 w 2"/>
              <a:gd name="T29" fmla="*/ 2147483647 h 2"/>
              <a:gd name="T30" fmla="*/ 0 w 2"/>
              <a:gd name="T31" fmla="*/ 2147483647 h 2"/>
              <a:gd name="T32" fmla="*/ 0 w 2"/>
              <a:gd name="T33" fmla="*/ 2147483647 h 2"/>
              <a:gd name="T34" fmla="*/ 0 w 2"/>
              <a:gd name="T35" fmla="*/ 2147483647 h 2"/>
              <a:gd name="T36" fmla="*/ 0 w 2"/>
              <a:gd name="T37" fmla="*/ 2147483647 h 2"/>
              <a:gd name="T38" fmla="*/ 0 w 2"/>
              <a:gd name="T39" fmla="*/ 2147483647 h 2"/>
              <a:gd name="T40" fmla="*/ 0 w 2"/>
              <a:gd name="T41" fmla="*/ 2147483647 h 2"/>
              <a:gd name="T42" fmla="*/ 0 w 2"/>
              <a:gd name="T43" fmla="*/ 2147483647 h 2"/>
              <a:gd name="T44" fmla="*/ 0 w 2"/>
              <a:gd name="T45" fmla="*/ 2147483647 h 2"/>
              <a:gd name="T46" fmla="*/ 0 w 2"/>
              <a:gd name="T47" fmla="*/ 2147483647 h 2"/>
              <a:gd name="T48" fmla="*/ 0 w 2"/>
              <a:gd name="T49" fmla="*/ 2147483647 h 2"/>
              <a:gd name="T50" fmla="*/ 0 w 2"/>
              <a:gd name="T51" fmla="*/ 2147483647 h 2"/>
              <a:gd name="T52" fmla="*/ 0 w 2"/>
              <a:gd name="T53" fmla="*/ 2147483647 h 2"/>
              <a:gd name="T54" fmla="*/ 0 w 2"/>
              <a:gd name="T55" fmla="*/ 2147483647 h 2"/>
              <a:gd name="T56" fmla="*/ 0 w 2"/>
              <a:gd name="T57" fmla="*/ 2147483647 h 2"/>
              <a:gd name="T58" fmla="*/ 0 w 2"/>
              <a:gd name="T59" fmla="*/ 2147483647 h 2"/>
              <a:gd name="T60" fmla="*/ 0 w 2"/>
              <a:gd name="T61" fmla="*/ 2147483647 h 2"/>
              <a:gd name="T62" fmla="*/ 0 w 2"/>
              <a:gd name="T63" fmla="*/ 2147483647 h 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 h="2">
                <a:moveTo>
                  <a:pt x="0" y="2"/>
                </a:moveTo>
                <a:lnTo>
                  <a:pt x="0" y="2"/>
                </a:lnTo>
                <a:lnTo>
                  <a:pt x="2" y="2"/>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0" name="Freeform 1177">
            <a:extLst>
              <a:ext uri="{FF2B5EF4-FFF2-40B4-BE49-F238E27FC236}">
                <a16:creationId xmlns:a16="http://schemas.microsoft.com/office/drawing/2014/main" id="{EEA806DA-DF24-4B3D-B26B-D9A57FBFEE67}"/>
              </a:ext>
            </a:extLst>
          </p:cNvPr>
          <p:cNvSpPr>
            <a:spLocks/>
          </p:cNvSpPr>
          <p:nvPr/>
        </p:nvSpPr>
        <p:spPr bwMode="auto">
          <a:xfrm>
            <a:off x="557213" y="534988"/>
            <a:ext cx="3175" cy="3175"/>
          </a:xfrm>
          <a:custGeom>
            <a:avLst/>
            <a:gdLst>
              <a:gd name="T0" fmla="*/ 0 w 2"/>
              <a:gd name="T1" fmla="*/ 2147483647 h 2"/>
              <a:gd name="T2" fmla="*/ 2147483647 w 2"/>
              <a:gd name="T3" fmla="*/ 2147483647 h 2"/>
              <a:gd name="T4" fmla="*/ 2147483647 w 2"/>
              <a:gd name="T5" fmla="*/ 2147483647 h 2"/>
              <a:gd name="T6" fmla="*/ 2147483647 w 2"/>
              <a:gd name="T7" fmla="*/ 0 h 2"/>
              <a:gd name="T8" fmla="*/ 2147483647 w 2"/>
              <a:gd name="T9" fmla="*/ 0 h 2"/>
              <a:gd name="T10" fmla="*/ 2147483647 w 2"/>
              <a:gd name="T11" fmla="*/ 0 h 2"/>
              <a:gd name="T12" fmla="*/ 0 w 2"/>
              <a:gd name="T13" fmla="*/ 0 h 2"/>
              <a:gd name="T14" fmla="*/ 0 w 2"/>
              <a:gd name="T15" fmla="*/ 0 h 2"/>
              <a:gd name="T16" fmla="*/ 0 w 2"/>
              <a:gd name="T17" fmla="*/ 0 h 2"/>
              <a:gd name="T18" fmla="*/ 0 w 2"/>
              <a:gd name="T19" fmla="*/ 0 h 2"/>
              <a:gd name="T20" fmla="*/ 0 w 2"/>
              <a:gd name="T21" fmla="*/ 0 h 2"/>
              <a:gd name="T22" fmla="*/ 0 w 2"/>
              <a:gd name="T23" fmla="*/ 0 h 2"/>
              <a:gd name="T24" fmla="*/ 0 w 2"/>
              <a:gd name="T25" fmla="*/ 0 h 2"/>
              <a:gd name="T26" fmla="*/ 0 w 2"/>
              <a:gd name="T27" fmla="*/ 0 h 2"/>
              <a:gd name="T28" fmla="*/ 0 w 2"/>
              <a:gd name="T29" fmla="*/ 0 h 2"/>
              <a:gd name="T30" fmla="*/ 0 w 2"/>
              <a:gd name="T31" fmla="*/ 0 h 2"/>
              <a:gd name="T32" fmla="*/ 0 w 2"/>
              <a:gd name="T33" fmla="*/ 0 h 2"/>
              <a:gd name="T34" fmla="*/ 0 w 2"/>
              <a:gd name="T35" fmla="*/ 0 h 2"/>
              <a:gd name="T36" fmla="*/ 0 w 2"/>
              <a:gd name="T37" fmla="*/ 0 h 2"/>
              <a:gd name="T38" fmla="*/ 0 w 2"/>
              <a:gd name="T39" fmla="*/ 2147483647 h 2"/>
              <a:gd name="T40" fmla="*/ 0 w 2"/>
              <a:gd name="T41" fmla="*/ 2147483647 h 2"/>
              <a:gd name="T42" fmla="*/ 2147483647 w 2"/>
              <a:gd name="T43" fmla="*/ 2147483647 h 2"/>
              <a:gd name="T44" fmla="*/ 2147483647 w 2"/>
              <a:gd name="T45" fmla="*/ 0 h 2"/>
              <a:gd name="T46" fmla="*/ 2147483647 w 2"/>
              <a:gd name="T47" fmla="*/ 0 h 2"/>
              <a:gd name="T48" fmla="*/ 2147483647 w 2"/>
              <a:gd name="T49" fmla="*/ 0 h 2"/>
              <a:gd name="T50" fmla="*/ 2147483647 w 2"/>
              <a:gd name="T51" fmla="*/ 0 h 2"/>
              <a:gd name="T52" fmla="*/ 2147483647 w 2"/>
              <a:gd name="T53" fmla="*/ 0 h 2"/>
              <a:gd name="T54" fmla="*/ 2147483647 w 2"/>
              <a:gd name="T55" fmla="*/ 0 h 2"/>
              <a:gd name="T56" fmla="*/ 2147483647 w 2"/>
              <a:gd name="T57" fmla="*/ 0 h 2"/>
              <a:gd name="T58" fmla="*/ 2147483647 w 2"/>
              <a:gd name="T59" fmla="*/ 0 h 2"/>
              <a:gd name="T60" fmla="*/ 2147483647 w 2"/>
              <a:gd name="T61" fmla="*/ 0 h 2"/>
              <a:gd name="T62" fmla="*/ 2147483647 w 2"/>
              <a:gd name="T63" fmla="*/ 0 h 2"/>
              <a:gd name="T64" fmla="*/ 2147483647 w 2"/>
              <a:gd name="T65" fmla="*/ 0 h 2"/>
              <a:gd name="T66" fmla="*/ 2147483647 w 2"/>
              <a:gd name="T67" fmla="*/ 2147483647 h 2"/>
              <a:gd name="T68" fmla="*/ 2147483647 w 2"/>
              <a:gd name="T69" fmla="*/ 0 h 2"/>
              <a:gd name="T70" fmla="*/ 2147483647 w 2"/>
              <a:gd name="T71" fmla="*/ 0 h 2"/>
              <a:gd name="T72" fmla="*/ 0 w 2"/>
              <a:gd name="T73" fmla="*/ 0 h 2"/>
              <a:gd name="T74" fmla="*/ 0 w 2"/>
              <a:gd name="T75" fmla="*/ 0 h 2"/>
              <a:gd name="T76" fmla="*/ 0 w 2"/>
              <a:gd name="T77" fmla="*/ 2147483647 h 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 h="2">
                <a:moveTo>
                  <a:pt x="0" y="2"/>
                </a:moveTo>
                <a:lnTo>
                  <a:pt x="2" y="2"/>
                </a:lnTo>
                <a:lnTo>
                  <a:pt x="2" y="0"/>
                </a:lnTo>
                <a:lnTo>
                  <a:pt x="0" y="0"/>
                </a:lnTo>
                <a:lnTo>
                  <a:pt x="0" y="2"/>
                </a:lnTo>
                <a:lnTo>
                  <a:pt x="2" y="2"/>
                </a:lnTo>
                <a:lnTo>
                  <a:pt x="2" y="0"/>
                </a:lnTo>
                <a:lnTo>
                  <a:pt x="2" y="2"/>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1" name="Freeform 1180">
            <a:extLst>
              <a:ext uri="{FF2B5EF4-FFF2-40B4-BE49-F238E27FC236}">
                <a16:creationId xmlns:a16="http://schemas.microsoft.com/office/drawing/2014/main" id="{95D34BCF-741B-46EB-A0F3-3DC5A1F1953C}"/>
              </a:ext>
            </a:extLst>
          </p:cNvPr>
          <p:cNvSpPr>
            <a:spLocks/>
          </p:cNvSpPr>
          <p:nvPr/>
        </p:nvSpPr>
        <p:spPr bwMode="auto">
          <a:xfrm>
            <a:off x="560388" y="530225"/>
            <a:ext cx="3175" cy="4763"/>
          </a:xfrm>
          <a:custGeom>
            <a:avLst/>
            <a:gdLst>
              <a:gd name="T0" fmla="*/ 0 w 2"/>
              <a:gd name="T1" fmla="*/ 2147483647 h 3"/>
              <a:gd name="T2" fmla="*/ 0 w 2"/>
              <a:gd name="T3" fmla="*/ 2147483647 h 3"/>
              <a:gd name="T4" fmla="*/ 2147483647 w 2"/>
              <a:gd name="T5" fmla="*/ 2147483647 h 3"/>
              <a:gd name="T6" fmla="*/ 2147483647 w 2"/>
              <a:gd name="T7" fmla="*/ 2147483647 h 3"/>
              <a:gd name="T8" fmla="*/ 0 w 2"/>
              <a:gd name="T9" fmla="*/ 0 h 3"/>
              <a:gd name="T10" fmla="*/ 0 w 2"/>
              <a:gd name="T11" fmla="*/ 0 h 3"/>
              <a:gd name="T12" fmla="*/ 0 w 2"/>
              <a:gd name="T13" fmla="*/ 0 h 3"/>
              <a:gd name="T14" fmla="*/ 0 w 2"/>
              <a:gd name="T15" fmla="*/ 2147483647 h 3"/>
              <a:gd name="T16" fmla="*/ 0 w 2"/>
              <a:gd name="T17" fmla="*/ 2147483647 h 3"/>
              <a:gd name="T18" fmla="*/ 0 w 2"/>
              <a:gd name="T19" fmla="*/ 2147483647 h 3"/>
              <a:gd name="T20" fmla="*/ 0 w 2"/>
              <a:gd name="T21" fmla="*/ 2147483647 h 3"/>
              <a:gd name="T22" fmla="*/ 0 w 2"/>
              <a:gd name="T23" fmla="*/ 0 h 3"/>
              <a:gd name="T24" fmla="*/ 0 w 2"/>
              <a:gd name="T25" fmla="*/ 2147483647 h 3"/>
              <a:gd name="T26" fmla="*/ 0 w 2"/>
              <a:gd name="T27" fmla="*/ 2147483647 h 3"/>
              <a:gd name="T28" fmla="*/ 0 w 2"/>
              <a:gd name="T29" fmla="*/ 2147483647 h 3"/>
              <a:gd name="T30" fmla="*/ 0 w 2"/>
              <a:gd name="T31" fmla="*/ 2147483647 h 3"/>
              <a:gd name="T32" fmla="*/ 0 w 2"/>
              <a:gd name="T33" fmla="*/ 2147483647 h 3"/>
              <a:gd name="T34" fmla="*/ 0 w 2"/>
              <a:gd name="T35" fmla="*/ 2147483647 h 3"/>
              <a:gd name="T36" fmla="*/ 0 w 2"/>
              <a:gd name="T37" fmla="*/ 2147483647 h 3"/>
              <a:gd name="T38" fmla="*/ 0 w 2"/>
              <a:gd name="T39" fmla="*/ 2147483647 h 3"/>
              <a:gd name="T40" fmla="*/ 0 w 2"/>
              <a:gd name="T41" fmla="*/ 2147483647 h 3"/>
              <a:gd name="T42" fmla="*/ 0 w 2"/>
              <a:gd name="T43" fmla="*/ 2147483647 h 3"/>
              <a:gd name="T44" fmla="*/ 0 w 2"/>
              <a:gd name="T45" fmla="*/ 2147483647 h 3"/>
              <a:gd name="T46" fmla="*/ 0 w 2"/>
              <a:gd name="T47" fmla="*/ 2147483647 h 3"/>
              <a:gd name="T48" fmla="*/ 0 w 2"/>
              <a:gd name="T49" fmla="*/ 2147483647 h 3"/>
              <a:gd name="T50" fmla="*/ 0 w 2"/>
              <a:gd name="T51" fmla="*/ 2147483647 h 3"/>
              <a:gd name="T52" fmla="*/ 0 w 2"/>
              <a:gd name="T53" fmla="*/ 2147483647 h 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 h="3">
                <a:moveTo>
                  <a:pt x="0" y="3"/>
                </a:moveTo>
                <a:lnTo>
                  <a:pt x="0" y="3"/>
                </a:lnTo>
                <a:lnTo>
                  <a:pt x="2" y="3"/>
                </a:lnTo>
                <a:lnTo>
                  <a:pt x="0" y="0"/>
                </a:lnTo>
                <a:lnTo>
                  <a:pt x="0" y="3"/>
                </a:lnTo>
                <a:lnTo>
                  <a:pt x="0" y="0"/>
                </a:ln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2" name="Line 1187">
            <a:extLst>
              <a:ext uri="{FF2B5EF4-FFF2-40B4-BE49-F238E27FC236}">
                <a16:creationId xmlns:a16="http://schemas.microsoft.com/office/drawing/2014/main" id="{2753965E-146B-45D0-B8E5-BBF74F452294}"/>
              </a:ext>
            </a:extLst>
          </p:cNvPr>
          <p:cNvSpPr>
            <a:spLocks noChangeShapeType="1"/>
          </p:cNvSpPr>
          <p:nvPr/>
        </p:nvSpPr>
        <p:spPr bwMode="auto">
          <a:xfrm>
            <a:off x="569913" y="520700"/>
            <a:ext cx="1587"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3" name="Line 1188">
            <a:extLst>
              <a:ext uri="{FF2B5EF4-FFF2-40B4-BE49-F238E27FC236}">
                <a16:creationId xmlns:a16="http://schemas.microsoft.com/office/drawing/2014/main" id="{B242A472-F266-4C4C-BF69-7338CCCFED46}"/>
              </a:ext>
            </a:extLst>
          </p:cNvPr>
          <p:cNvSpPr>
            <a:spLocks noChangeShapeType="1"/>
          </p:cNvSpPr>
          <p:nvPr/>
        </p:nvSpPr>
        <p:spPr bwMode="auto">
          <a:xfrm>
            <a:off x="569913" y="520700"/>
            <a:ext cx="1587"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4" name="Freeform 1208">
            <a:extLst>
              <a:ext uri="{FF2B5EF4-FFF2-40B4-BE49-F238E27FC236}">
                <a16:creationId xmlns:a16="http://schemas.microsoft.com/office/drawing/2014/main" id="{FBCC16A7-2961-4DE5-BC90-3C9E8602B412}"/>
              </a:ext>
            </a:extLst>
          </p:cNvPr>
          <p:cNvSpPr>
            <a:spLocks/>
          </p:cNvSpPr>
          <p:nvPr/>
        </p:nvSpPr>
        <p:spPr bwMode="auto">
          <a:xfrm>
            <a:off x="595313" y="557213"/>
            <a:ext cx="1587" cy="1587"/>
          </a:xfrm>
          <a:custGeom>
            <a:avLst/>
            <a:gdLst>
              <a:gd name="T0" fmla="*/ 0 w 1587"/>
              <a:gd name="T1" fmla="*/ 0 h 1587"/>
              <a:gd name="T2" fmla="*/ 0 w 1587"/>
              <a:gd name="T3" fmla="*/ 0 h 1587"/>
              <a:gd name="T4" fmla="*/ 0 w 1587"/>
              <a:gd name="T5" fmla="*/ 0 h 1587"/>
              <a:gd name="T6" fmla="*/ 0 60000 65536"/>
              <a:gd name="T7" fmla="*/ 0 60000 65536"/>
              <a:gd name="T8" fmla="*/ 0 60000 65536"/>
            </a:gdLst>
            <a:ahLst/>
            <a:cxnLst>
              <a:cxn ang="T6">
                <a:pos x="T0" y="T1"/>
              </a:cxn>
              <a:cxn ang="T7">
                <a:pos x="T2" y="T3"/>
              </a:cxn>
              <a:cxn ang="T8">
                <a:pos x="T4" y="T5"/>
              </a:cxn>
            </a:cxnLst>
            <a:rect l="0" t="0" r="r" b="b"/>
            <a:pathLst>
              <a:path w="1587" h="1587">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5" name="Freeform 1210">
            <a:extLst>
              <a:ext uri="{FF2B5EF4-FFF2-40B4-BE49-F238E27FC236}">
                <a16:creationId xmlns:a16="http://schemas.microsoft.com/office/drawing/2014/main" id="{4C8A5580-AFEE-417A-A853-490CC2B571DE}"/>
              </a:ext>
            </a:extLst>
          </p:cNvPr>
          <p:cNvSpPr>
            <a:spLocks/>
          </p:cNvSpPr>
          <p:nvPr/>
        </p:nvSpPr>
        <p:spPr bwMode="auto">
          <a:xfrm>
            <a:off x="595313" y="557213"/>
            <a:ext cx="3175" cy="3175"/>
          </a:xfrm>
          <a:custGeom>
            <a:avLst/>
            <a:gdLst>
              <a:gd name="T0" fmla="*/ 0 w 2"/>
              <a:gd name="T1" fmla="*/ 2147483647 h 2"/>
              <a:gd name="T2" fmla="*/ 0 w 2"/>
              <a:gd name="T3" fmla="*/ 2147483647 h 2"/>
              <a:gd name="T4" fmla="*/ 2147483647 w 2"/>
              <a:gd name="T5" fmla="*/ 2147483647 h 2"/>
              <a:gd name="T6" fmla="*/ 2147483647 w 2"/>
              <a:gd name="T7" fmla="*/ 0 h 2"/>
              <a:gd name="T8" fmla="*/ 2147483647 w 2"/>
              <a:gd name="T9" fmla="*/ 0 h 2"/>
              <a:gd name="T10" fmla="*/ 0 w 2"/>
              <a:gd name="T11" fmla="*/ 0 h 2"/>
              <a:gd name="T12" fmla="*/ 0 w 2"/>
              <a:gd name="T13" fmla="*/ 0 h 2"/>
              <a:gd name="T14" fmla="*/ 0 w 2"/>
              <a:gd name="T15" fmla="*/ 0 h 2"/>
              <a:gd name="T16" fmla="*/ 0 w 2"/>
              <a:gd name="T17" fmla="*/ 2147483647 h 2"/>
              <a:gd name="T18" fmla="*/ 0 w 2"/>
              <a:gd name="T19" fmla="*/ 2147483647 h 2"/>
              <a:gd name="T20" fmla="*/ 2147483647 w 2"/>
              <a:gd name="T21" fmla="*/ 2147483647 h 2"/>
              <a:gd name="T22" fmla="*/ 2147483647 w 2"/>
              <a:gd name="T23" fmla="*/ 0 h 2"/>
              <a:gd name="T24" fmla="*/ 2147483647 w 2"/>
              <a:gd name="T25" fmla="*/ 0 h 2"/>
              <a:gd name="T26" fmla="*/ 0 w 2"/>
              <a:gd name="T27" fmla="*/ 0 h 2"/>
              <a:gd name="T28" fmla="*/ 0 w 2"/>
              <a:gd name="T29" fmla="*/ 0 h 2"/>
              <a:gd name="T30" fmla="*/ 0 w 2"/>
              <a:gd name="T31" fmla="*/ 0 h 2"/>
              <a:gd name="T32" fmla="*/ 0 w 2"/>
              <a:gd name="T33" fmla="*/ 2147483647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 h="2">
                <a:moveTo>
                  <a:pt x="0" y="2"/>
                </a:moveTo>
                <a:lnTo>
                  <a:pt x="0" y="2"/>
                </a:lnTo>
                <a:lnTo>
                  <a:pt x="2" y="2"/>
                </a:lnTo>
                <a:lnTo>
                  <a:pt x="2" y="0"/>
                </a:lnTo>
                <a:lnTo>
                  <a:pt x="0" y="0"/>
                </a:lnTo>
                <a:lnTo>
                  <a:pt x="0" y="2"/>
                </a:lnTo>
                <a:lnTo>
                  <a:pt x="2" y="2"/>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6" name="Freeform 1214">
            <a:extLst>
              <a:ext uri="{FF2B5EF4-FFF2-40B4-BE49-F238E27FC236}">
                <a16:creationId xmlns:a16="http://schemas.microsoft.com/office/drawing/2014/main" id="{ED0830FB-256C-46A3-BC49-466ACFAF3565}"/>
              </a:ext>
            </a:extLst>
          </p:cNvPr>
          <p:cNvSpPr>
            <a:spLocks/>
          </p:cNvSpPr>
          <p:nvPr/>
        </p:nvSpPr>
        <p:spPr bwMode="auto">
          <a:xfrm>
            <a:off x="595313" y="557213"/>
            <a:ext cx="3175" cy="3175"/>
          </a:xfrm>
          <a:custGeom>
            <a:avLst/>
            <a:gdLst>
              <a:gd name="T0" fmla="*/ 0 w 2"/>
              <a:gd name="T1" fmla="*/ 2147483647 h 2"/>
              <a:gd name="T2" fmla="*/ 2147483647 w 2"/>
              <a:gd name="T3" fmla="*/ 2147483647 h 2"/>
              <a:gd name="T4" fmla="*/ 0 w 2"/>
              <a:gd name="T5" fmla="*/ 0 h 2"/>
              <a:gd name="T6" fmla="*/ 0 w 2"/>
              <a:gd name="T7" fmla="*/ 2147483647 h 2"/>
              <a:gd name="T8" fmla="*/ 0 w 2"/>
              <a:gd name="T9" fmla="*/ 2147483647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2"/>
                </a:moveTo>
                <a:lnTo>
                  <a:pt x="2" y="2"/>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7" name="Rectangle 1215">
            <a:extLst>
              <a:ext uri="{FF2B5EF4-FFF2-40B4-BE49-F238E27FC236}">
                <a16:creationId xmlns:a16="http://schemas.microsoft.com/office/drawing/2014/main" id="{33431B4B-1A77-4C94-BFEC-DDC54E826521}"/>
              </a:ext>
            </a:extLst>
          </p:cNvPr>
          <p:cNvSpPr>
            <a:spLocks noChangeArrowheads="1"/>
          </p:cNvSpPr>
          <p:nvPr/>
        </p:nvSpPr>
        <p:spPr bwMode="auto">
          <a:xfrm>
            <a:off x="595313" y="627063"/>
            <a:ext cx="1587" cy="15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98" name="Freeform 1217">
            <a:extLst>
              <a:ext uri="{FF2B5EF4-FFF2-40B4-BE49-F238E27FC236}">
                <a16:creationId xmlns:a16="http://schemas.microsoft.com/office/drawing/2014/main" id="{CB8FFAA2-3DE7-4296-96A1-0BC2C301FCB1}"/>
              </a:ext>
            </a:extLst>
          </p:cNvPr>
          <p:cNvSpPr>
            <a:spLocks/>
          </p:cNvSpPr>
          <p:nvPr/>
        </p:nvSpPr>
        <p:spPr bwMode="auto">
          <a:xfrm>
            <a:off x="595313" y="627063"/>
            <a:ext cx="1587" cy="1587"/>
          </a:xfrm>
          <a:custGeom>
            <a:avLst/>
            <a:gdLst>
              <a:gd name="T0" fmla="*/ 0 w 1587"/>
              <a:gd name="T1" fmla="*/ 0 h 1587"/>
              <a:gd name="T2" fmla="*/ 0 w 1587"/>
              <a:gd name="T3" fmla="*/ 0 h 1587"/>
              <a:gd name="T4" fmla="*/ 0 w 1587"/>
              <a:gd name="T5" fmla="*/ 0 h 1587"/>
              <a:gd name="T6" fmla="*/ 0 w 1587"/>
              <a:gd name="T7" fmla="*/ 0 h 1587"/>
              <a:gd name="T8" fmla="*/ 0 w 1587"/>
              <a:gd name="T9" fmla="*/ 0 h 1587"/>
              <a:gd name="T10" fmla="*/ 0 w 1587"/>
              <a:gd name="T11" fmla="*/ 0 h 1587"/>
              <a:gd name="T12" fmla="*/ 0 w 1587"/>
              <a:gd name="T13" fmla="*/ 0 h 1587"/>
              <a:gd name="T14" fmla="*/ 0 w 1587"/>
              <a:gd name="T15" fmla="*/ 0 h 1587"/>
              <a:gd name="T16" fmla="*/ 0 w 1587"/>
              <a:gd name="T17" fmla="*/ 0 h 1587"/>
              <a:gd name="T18" fmla="*/ 0 w 1587"/>
              <a:gd name="T19" fmla="*/ 0 h 1587"/>
              <a:gd name="T20" fmla="*/ 0 w 1587"/>
              <a:gd name="T21" fmla="*/ 0 h 1587"/>
              <a:gd name="T22" fmla="*/ 0 w 1587"/>
              <a:gd name="T23" fmla="*/ 0 h 1587"/>
              <a:gd name="T24" fmla="*/ 0 w 1587"/>
              <a:gd name="T25" fmla="*/ 0 h 1587"/>
              <a:gd name="T26" fmla="*/ 0 w 1587"/>
              <a:gd name="T27" fmla="*/ 0 h 1587"/>
              <a:gd name="T28" fmla="*/ 0 w 1587"/>
              <a:gd name="T29" fmla="*/ 0 h 1587"/>
              <a:gd name="T30" fmla="*/ 0 w 1587"/>
              <a:gd name="T31" fmla="*/ 0 h 1587"/>
              <a:gd name="T32" fmla="*/ 0 w 1587"/>
              <a:gd name="T33" fmla="*/ 0 h 1587"/>
              <a:gd name="T34" fmla="*/ 0 w 1587"/>
              <a:gd name="T35" fmla="*/ 0 h 1587"/>
              <a:gd name="T36" fmla="*/ 0 w 1587"/>
              <a:gd name="T37" fmla="*/ 0 h 1587"/>
              <a:gd name="T38" fmla="*/ 0 w 1587"/>
              <a:gd name="T39" fmla="*/ 0 h 1587"/>
              <a:gd name="T40" fmla="*/ 0 w 1587"/>
              <a:gd name="T41" fmla="*/ 0 h 1587"/>
              <a:gd name="T42" fmla="*/ 0 w 1587"/>
              <a:gd name="T43" fmla="*/ 0 h 1587"/>
              <a:gd name="T44" fmla="*/ 0 w 1587"/>
              <a:gd name="T45" fmla="*/ 0 h 1587"/>
              <a:gd name="T46" fmla="*/ 0 w 1587"/>
              <a:gd name="T47" fmla="*/ 0 h 1587"/>
              <a:gd name="T48" fmla="*/ 0 w 1587"/>
              <a:gd name="T49" fmla="*/ 0 h 1587"/>
              <a:gd name="T50" fmla="*/ 0 w 1587"/>
              <a:gd name="T51" fmla="*/ 0 h 1587"/>
              <a:gd name="T52" fmla="*/ 0 w 1587"/>
              <a:gd name="T53" fmla="*/ 0 h 1587"/>
              <a:gd name="T54" fmla="*/ 0 w 1587"/>
              <a:gd name="T55" fmla="*/ 0 h 1587"/>
              <a:gd name="T56" fmla="*/ 0 w 1587"/>
              <a:gd name="T57" fmla="*/ 0 h 1587"/>
              <a:gd name="T58" fmla="*/ 0 w 1587"/>
              <a:gd name="T59" fmla="*/ 0 h 158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587" h="1587">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 name="Freeform 1219">
            <a:extLst>
              <a:ext uri="{FF2B5EF4-FFF2-40B4-BE49-F238E27FC236}">
                <a16:creationId xmlns:a16="http://schemas.microsoft.com/office/drawing/2014/main" id="{13F89176-268E-45EC-8951-7934E269005C}"/>
              </a:ext>
            </a:extLst>
          </p:cNvPr>
          <p:cNvSpPr>
            <a:spLocks/>
          </p:cNvSpPr>
          <p:nvPr/>
        </p:nvSpPr>
        <p:spPr bwMode="auto">
          <a:xfrm>
            <a:off x="731838" y="541338"/>
            <a:ext cx="1587" cy="1587"/>
          </a:xfrm>
          <a:custGeom>
            <a:avLst/>
            <a:gdLst>
              <a:gd name="T0" fmla="*/ 0 w 1587"/>
              <a:gd name="T1" fmla="*/ 0 h 1587"/>
              <a:gd name="T2" fmla="*/ 0 w 1587"/>
              <a:gd name="T3" fmla="*/ 0 h 1587"/>
              <a:gd name="T4" fmla="*/ 0 w 1587"/>
              <a:gd name="T5" fmla="*/ 0 h 1587"/>
              <a:gd name="T6" fmla="*/ 0 60000 65536"/>
              <a:gd name="T7" fmla="*/ 0 60000 65536"/>
              <a:gd name="T8" fmla="*/ 0 60000 65536"/>
            </a:gdLst>
            <a:ahLst/>
            <a:cxnLst>
              <a:cxn ang="T6">
                <a:pos x="T0" y="T1"/>
              </a:cxn>
              <a:cxn ang="T7">
                <a:pos x="T2" y="T3"/>
              </a:cxn>
              <a:cxn ang="T8">
                <a:pos x="T4" y="T5"/>
              </a:cxn>
            </a:cxnLst>
            <a:rect l="0" t="0" r="r" b="b"/>
            <a:pathLst>
              <a:path w="1587" h="1587">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0" name="Freeform 1221">
            <a:extLst>
              <a:ext uri="{FF2B5EF4-FFF2-40B4-BE49-F238E27FC236}">
                <a16:creationId xmlns:a16="http://schemas.microsoft.com/office/drawing/2014/main" id="{A1CAB820-8B52-405B-98C8-EFA9B48C3C33}"/>
              </a:ext>
            </a:extLst>
          </p:cNvPr>
          <p:cNvSpPr>
            <a:spLocks/>
          </p:cNvSpPr>
          <p:nvPr/>
        </p:nvSpPr>
        <p:spPr bwMode="auto">
          <a:xfrm>
            <a:off x="731838" y="541338"/>
            <a:ext cx="3175" cy="3175"/>
          </a:xfrm>
          <a:custGeom>
            <a:avLst/>
            <a:gdLst>
              <a:gd name="T0" fmla="*/ 2147483647 w 2"/>
              <a:gd name="T1" fmla="*/ 0 h 2"/>
              <a:gd name="T2" fmla="*/ 2147483647 w 2"/>
              <a:gd name="T3" fmla="*/ 0 h 2"/>
              <a:gd name="T4" fmla="*/ 2147483647 w 2"/>
              <a:gd name="T5" fmla="*/ 0 h 2"/>
              <a:gd name="T6" fmla="*/ 0 w 2"/>
              <a:gd name="T7" fmla="*/ 0 h 2"/>
              <a:gd name="T8" fmla="*/ 0 w 2"/>
              <a:gd name="T9" fmla="*/ 0 h 2"/>
              <a:gd name="T10" fmla="*/ 0 w 2"/>
              <a:gd name="T11" fmla="*/ 2147483647 h 2"/>
              <a:gd name="T12" fmla="*/ 2147483647 w 2"/>
              <a:gd name="T13" fmla="*/ 0 h 2"/>
              <a:gd name="T14" fmla="*/ 2147483647 w 2"/>
              <a:gd name="T15" fmla="*/ 0 h 2"/>
              <a:gd name="T16" fmla="*/ 2147483647 w 2"/>
              <a:gd name="T17" fmla="*/ 0 h 2"/>
              <a:gd name="T18" fmla="*/ 0 w 2"/>
              <a:gd name="T19" fmla="*/ 0 h 2"/>
              <a:gd name="T20" fmla="*/ 0 w 2"/>
              <a:gd name="T21" fmla="*/ 0 h 2"/>
              <a:gd name="T22" fmla="*/ 0 w 2"/>
              <a:gd name="T23" fmla="*/ 2147483647 h 2"/>
              <a:gd name="T24" fmla="*/ 2147483647 w 2"/>
              <a:gd name="T25" fmla="*/ 0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 h="2">
                <a:moveTo>
                  <a:pt x="2" y="0"/>
                </a:moveTo>
                <a:lnTo>
                  <a:pt x="2" y="0"/>
                </a:lnTo>
                <a:lnTo>
                  <a:pt x="0" y="0"/>
                </a:lnTo>
                <a:lnTo>
                  <a:pt x="0" y="2"/>
                </a:lnTo>
                <a:lnTo>
                  <a:pt x="2" y="0"/>
                </a:lnTo>
                <a:lnTo>
                  <a:pt x="0" y="0"/>
                </a:lnTo>
                <a:lnTo>
                  <a:pt x="0"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1" name="Freeform 1234">
            <a:extLst>
              <a:ext uri="{FF2B5EF4-FFF2-40B4-BE49-F238E27FC236}">
                <a16:creationId xmlns:a16="http://schemas.microsoft.com/office/drawing/2014/main" id="{C40ED277-0E0F-4E8B-AAE9-655F9B963729}"/>
              </a:ext>
            </a:extLst>
          </p:cNvPr>
          <p:cNvSpPr>
            <a:spLocks/>
          </p:cNvSpPr>
          <p:nvPr/>
        </p:nvSpPr>
        <p:spPr bwMode="auto">
          <a:xfrm>
            <a:off x="722313" y="550863"/>
            <a:ext cx="3175" cy="1587"/>
          </a:xfrm>
          <a:custGeom>
            <a:avLst/>
            <a:gdLst>
              <a:gd name="T0" fmla="*/ 0 w 2"/>
              <a:gd name="T1" fmla="*/ 0 h 1587"/>
              <a:gd name="T2" fmla="*/ 0 w 2"/>
              <a:gd name="T3" fmla="*/ 0 h 1587"/>
              <a:gd name="T4" fmla="*/ 2147483647 w 2"/>
              <a:gd name="T5" fmla="*/ 0 h 1587"/>
              <a:gd name="T6" fmla="*/ 2147483647 w 2"/>
              <a:gd name="T7" fmla="*/ 0 h 1587"/>
              <a:gd name="T8" fmla="*/ 2147483647 w 2"/>
              <a:gd name="T9" fmla="*/ 0 h 1587"/>
              <a:gd name="T10" fmla="*/ 2147483647 w 2"/>
              <a:gd name="T11" fmla="*/ 0 h 1587"/>
              <a:gd name="T12" fmla="*/ 0 w 2"/>
              <a:gd name="T13" fmla="*/ 0 h 1587"/>
              <a:gd name="T14" fmla="*/ 0 w 2"/>
              <a:gd name="T15" fmla="*/ 0 h 1587"/>
              <a:gd name="T16" fmla="*/ 0 w 2"/>
              <a:gd name="T17" fmla="*/ 0 h 1587"/>
              <a:gd name="T18" fmla="*/ 0 w 2"/>
              <a:gd name="T19" fmla="*/ 0 h 1587"/>
              <a:gd name="T20" fmla="*/ 0 w 2"/>
              <a:gd name="T21" fmla="*/ 0 h 1587"/>
              <a:gd name="T22" fmla="*/ 0 w 2"/>
              <a:gd name="T23" fmla="*/ 0 h 1587"/>
              <a:gd name="T24" fmla="*/ 2147483647 w 2"/>
              <a:gd name="T25" fmla="*/ 0 h 1587"/>
              <a:gd name="T26" fmla="*/ 2147483647 w 2"/>
              <a:gd name="T27" fmla="*/ 0 h 1587"/>
              <a:gd name="T28" fmla="*/ 2147483647 w 2"/>
              <a:gd name="T29" fmla="*/ 0 h 1587"/>
              <a:gd name="T30" fmla="*/ 0 w 2"/>
              <a:gd name="T31" fmla="*/ 0 h 1587"/>
              <a:gd name="T32" fmla="*/ 0 w 2"/>
              <a:gd name="T33" fmla="*/ 0 h 1587"/>
              <a:gd name="T34" fmla="*/ 2147483647 w 2"/>
              <a:gd name="T35" fmla="*/ 0 h 1587"/>
              <a:gd name="T36" fmla="*/ 0 w 2"/>
              <a:gd name="T37" fmla="*/ 0 h 1587"/>
              <a:gd name="T38" fmla="*/ 0 w 2"/>
              <a:gd name="T39" fmla="*/ 0 h 1587"/>
              <a:gd name="T40" fmla="*/ 0 w 2"/>
              <a:gd name="T41" fmla="*/ 0 h 1587"/>
              <a:gd name="T42" fmla="*/ 0 w 2"/>
              <a:gd name="T43" fmla="*/ 0 h 1587"/>
              <a:gd name="T44" fmla="*/ 0 w 2"/>
              <a:gd name="T45" fmla="*/ 0 h 1587"/>
              <a:gd name="T46" fmla="*/ 0 w 2"/>
              <a:gd name="T47" fmla="*/ 0 h 1587"/>
              <a:gd name="T48" fmla="*/ 0 w 2"/>
              <a:gd name="T49" fmla="*/ 0 h 1587"/>
              <a:gd name="T50" fmla="*/ 0 w 2"/>
              <a:gd name="T51" fmla="*/ 0 h 1587"/>
              <a:gd name="T52" fmla="*/ 0 w 2"/>
              <a:gd name="T53" fmla="*/ 0 h 1587"/>
              <a:gd name="T54" fmla="*/ 0 w 2"/>
              <a:gd name="T55" fmla="*/ 0 h 1587"/>
              <a:gd name="T56" fmla="*/ 0 w 2"/>
              <a:gd name="T57" fmla="*/ 0 h 1587"/>
              <a:gd name="T58" fmla="*/ 0 w 2"/>
              <a:gd name="T59" fmla="*/ 0 h 1587"/>
              <a:gd name="T60" fmla="*/ 0 w 2"/>
              <a:gd name="T61" fmla="*/ 0 h 15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 h="1587">
                <a:moveTo>
                  <a:pt x="0" y="0"/>
                </a:moveTo>
                <a:lnTo>
                  <a:pt x="0" y="0"/>
                </a:lnTo>
                <a:lnTo>
                  <a:pt x="2" y="0"/>
                </a:lnTo>
                <a:lnTo>
                  <a:pt x="0" y="0"/>
                </a:lnTo>
                <a:lnTo>
                  <a:pt x="2" y="0"/>
                </a:lnTo>
                <a:lnTo>
                  <a:pt x="0"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2" name="Line 1237">
            <a:extLst>
              <a:ext uri="{FF2B5EF4-FFF2-40B4-BE49-F238E27FC236}">
                <a16:creationId xmlns:a16="http://schemas.microsoft.com/office/drawing/2014/main" id="{C893446B-533B-4608-928E-63CE79226518}"/>
              </a:ext>
            </a:extLst>
          </p:cNvPr>
          <p:cNvSpPr>
            <a:spLocks noChangeShapeType="1"/>
          </p:cNvSpPr>
          <p:nvPr/>
        </p:nvSpPr>
        <p:spPr bwMode="auto">
          <a:xfrm>
            <a:off x="728663" y="544513"/>
            <a:ext cx="1587" cy="158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3" name="Line 1238">
            <a:extLst>
              <a:ext uri="{FF2B5EF4-FFF2-40B4-BE49-F238E27FC236}">
                <a16:creationId xmlns:a16="http://schemas.microsoft.com/office/drawing/2014/main" id="{402AA6B7-780F-4EA7-89ED-D0DE58F9449F}"/>
              </a:ext>
            </a:extLst>
          </p:cNvPr>
          <p:cNvSpPr>
            <a:spLocks noChangeShapeType="1"/>
          </p:cNvSpPr>
          <p:nvPr/>
        </p:nvSpPr>
        <p:spPr bwMode="auto">
          <a:xfrm>
            <a:off x="728663" y="544513"/>
            <a:ext cx="1587" cy="158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 name="Freeform 1240">
            <a:extLst>
              <a:ext uri="{FF2B5EF4-FFF2-40B4-BE49-F238E27FC236}">
                <a16:creationId xmlns:a16="http://schemas.microsoft.com/office/drawing/2014/main" id="{82EF9DA2-A776-4D28-881A-18243BADD181}"/>
              </a:ext>
            </a:extLst>
          </p:cNvPr>
          <p:cNvSpPr>
            <a:spLocks/>
          </p:cNvSpPr>
          <p:nvPr/>
        </p:nvSpPr>
        <p:spPr bwMode="auto">
          <a:xfrm>
            <a:off x="728663" y="541338"/>
            <a:ext cx="1587" cy="3175"/>
          </a:xfrm>
          <a:custGeom>
            <a:avLst/>
            <a:gdLst>
              <a:gd name="T0" fmla="*/ 0 w 1587"/>
              <a:gd name="T1" fmla="*/ 2147483647 h 2"/>
              <a:gd name="T2" fmla="*/ 0 w 1587"/>
              <a:gd name="T3" fmla="*/ 2147483647 h 2"/>
              <a:gd name="T4" fmla="*/ 0 w 1587"/>
              <a:gd name="T5" fmla="*/ 0 h 2"/>
              <a:gd name="T6" fmla="*/ 0 w 1587"/>
              <a:gd name="T7" fmla="*/ 2147483647 h 2"/>
              <a:gd name="T8" fmla="*/ 0 w 1587"/>
              <a:gd name="T9" fmla="*/ 2147483647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7" h="2">
                <a:moveTo>
                  <a:pt x="0" y="2"/>
                </a:moveTo>
                <a:lnTo>
                  <a:pt x="0" y="2"/>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5" name="Freeform 1243">
            <a:extLst>
              <a:ext uri="{FF2B5EF4-FFF2-40B4-BE49-F238E27FC236}">
                <a16:creationId xmlns:a16="http://schemas.microsoft.com/office/drawing/2014/main" id="{DA207D8E-C082-43E3-80E5-4C5DA25CB309}"/>
              </a:ext>
            </a:extLst>
          </p:cNvPr>
          <p:cNvSpPr>
            <a:spLocks/>
          </p:cNvSpPr>
          <p:nvPr/>
        </p:nvSpPr>
        <p:spPr bwMode="auto">
          <a:xfrm>
            <a:off x="728663" y="538163"/>
            <a:ext cx="3175" cy="3175"/>
          </a:xfrm>
          <a:custGeom>
            <a:avLst/>
            <a:gdLst>
              <a:gd name="T0" fmla="*/ 2147483647 w 2"/>
              <a:gd name="T1" fmla="*/ 2147483647 h 2"/>
              <a:gd name="T2" fmla="*/ 2147483647 w 2"/>
              <a:gd name="T3" fmla="*/ 2147483647 h 2"/>
              <a:gd name="T4" fmla="*/ 2147483647 w 2"/>
              <a:gd name="T5" fmla="*/ 2147483647 h 2"/>
              <a:gd name="T6" fmla="*/ 2147483647 w 2"/>
              <a:gd name="T7" fmla="*/ 2147483647 h 2"/>
              <a:gd name="T8" fmla="*/ 0 w 2"/>
              <a:gd name="T9" fmla="*/ 2147483647 h 2"/>
              <a:gd name="T10" fmla="*/ 0 w 2"/>
              <a:gd name="T11" fmla="*/ 2147483647 h 2"/>
              <a:gd name="T12" fmla="*/ 2147483647 w 2"/>
              <a:gd name="T13" fmla="*/ 2147483647 h 2"/>
              <a:gd name="T14" fmla="*/ 0 w 2"/>
              <a:gd name="T15" fmla="*/ 2147483647 h 2"/>
              <a:gd name="T16" fmla="*/ 0 w 2"/>
              <a:gd name="T17" fmla="*/ 2147483647 h 2"/>
              <a:gd name="T18" fmla="*/ 0 w 2"/>
              <a:gd name="T19" fmla="*/ 2147483647 h 2"/>
              <a:gd name="T20" fmla="*/ 0 w 2"/>
              <a:gd name="T21" fmla="*/ 2147483647 h 2"/>
              <a:gd name="T22" fmla="*/ 0 w 2"/>
              <a:gd name="T23" fmla="*/ 2147483647 h 2"/>
              <a:gd name="T24" fmla="*/ 0 w 2"/>
              <a:gd name="T25" fmla="*/ 2147483647 h 2"/>
              <a:gd name="T26" fmla="*/ 0 w 2"/>
              <a:gd name="T27" fmla="*/ 2147483647 h 2"/>
              <a:gd name="T28" fmla="*/ 0 w 2"/>
              <a:gd name="T29" fmla="*/ 2147483647 h 2"/>
              <a:gd name="T30" fmla="*/ 0 w 2"/>
              <a:gd name="T31" fmla="*/ 2147483647 h 2"/>
              <a:gd name="T32" fmla="*/ 0 w 2"/>
              <a:gd name="T33" fmla="*/ 2147483647 h 2"/>
              <a:gd name="T34" fmla="*/ 0 w 2"/>
              <a:gd name="T35" fmla="*/ 2147483647 h 2"/>
              <a:gd name="T36" fmla="*/ 0 w 2"/>
              <a:gd name="T37" fmla="*/ 2147483647 h 2"/>
              <a:gd name="T38" fmla="*/ 2147483647 w 2"/>
              <a:gd name="T39" fmla="*/ 2147483647 h 2"/>
              <a:gd name="T40" fmla="*/ 2147483647 w 2"/>
              <a:gd name="T41" fmla="*/ 2147483647 h 2"/>
              <a:gd name="T42" fmla="*/ 2147483647 w 2"/>
              <a:gd name="T43" fmla="*/ 2147483647 h 2"/>
              <a:gd name="T44" fmla="*/ 2147483647 w 2"/>
              <a:gd name="T45" fmla="*/ 2147483647 h 2"/>
              <a:gd name="T46" fmla="*/ 2147483647 w 2"/>
              <a:gd name="T47" fmla="*/ 2147483647 h 2"/>
              <a:gd name="T48" fmla="*/ 0 w 2"/>
              <a:gd name="T49" fmla="*/ 0 h 2"/>
              <a:gd name="T50" fmla="*/ 0 w 2"/>
              <a:gd name="T51" fmla="*/ 2147483647 h 2"/>
              <a:gd name="T52" fmla="*/ 0 w 2"/>
              <a:gd name="T53" fmla="*/ 2147483647 h 2"/>
              <a:gd name="T54" fmla="*/ 0 w 2"/>
              <a:gd name="T55" fmla="*/ 2147483647 h 2"/>
              <a:gd name="T56" fmla="*/ 2147483647 w 2"/>
              <a:gd name="T57" fmla="*/ 2147483647 h 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 h="2">
                <a:moveTo>
                  <a:pt x="2" y="2"/>
                </a:moveTo>
                <a:lnTo>
                  <a:pt x="2" y="2"/>
                </a:lnTo>
                <a:lnTo>
                  <a:pt x="0" y="2"/>
                </a:lnTo>
                <a:lnTo>
                  <a:pt x="2" y="2"/>
                </a:lnTo>
                <a:lnTo>
                  <a:pt x="0" y="2"/>
                </a:lnTo>
                <a:lnTo>
                  <a:pt x="2" y="2"/>
                </a:lnTo>
                <a:lnTo>
                  <a:pt x="0" y="0"/>
                </a:lnTo>
                <a:lnTo>
                  <a:pt x="0" y="2"/>
                </a:lnTo>
                <a:lnTo>
                  <a:pt x="2"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6" name="Freeform 1246">
            <a:extLst>
              <a:ext uri="{FF2B5EF4-FFF2-40B4-BE49-F238E27FC236}">
                <a16:creationId xmlns:a16="http://schemas.microsoft.com/office/drawing/2014/main" id="{05CA4221-63B1-478C-9F93-1E7B4AB4EB17}"/>
              </a:ext>
            </a:extLst>
          </p:cNvPr>
          <p:cNvSpPr>
            <a:spLocks/>
          </p:cNvSpPr>
          <p:nvPr/>
        </p:nvSpPr>
        <p:spPr bwMode="auto">
          <a:xfrm>
            <a:off x="725488" y="547688"/>
            <a:ext cx="3175" cy="3175"/>
          </a:xfrm>
          <a:custGeom>
            <a:avLst/>
            <a:gdLst>
              <a:gd name="T0" fmla="*/ 0 w 2"/>
              <a:gd name="T1" fmla="*/ 2147483647 h 2"/>
              <a:gd name="T2" fmla="*/ 0 w 2"/>
              <a:gd name="T3" fmla="*/ 2147483647 h 2"/>
              <a:gd name="T4" fmla="*/ 2147483647 w 2"/>
              <a:gd name="T5" fmla="*/ 0 h 2"/>
              <a:gd name="T6" fmla="*/ 2147483647 w 2"/>
              <a:gd name="T7" fmla="*/ 0 h 2"/>
              <a:gd name="T8" fmla="*/ 0 w 2"/>
              <a:gd name="T9" fmla="*/ 0 h 2"/>
              <a:gd name="T10" fmla="*/ 0 w 2"/>
              <a:gd name="T11" fmla="*/ 0 h 2"/>
              <a:gd name="T12" fmla="*/ 0 w 2"/>
              <a:gd name="T13" fmla="*/ 2147483647 h 2"/>
              <a:gd name="T14" fmla="*/ 0 w 2"/>
              <a:gd name="T15" fmla="*/ 2147483647 h 2"/>
              <a:gd name="T16" fmla="*/ 2147483647 w 2"/>
              <a:gd name="T17" fmla="*/ 0 h 2"/>
              <a:gd name="T18" fmla="*/ 2147483647 w 2"/>
              <a:gd name="T19" fmla="*/ 0 h 2"/>
              <a:gd name="T20" fmla="*/ 0 w 2"/>
              <a:gd name="T21" fmla="*/ 0 h 2"/>
              <a:gd name="T22" fmla="*/ 0 w 2"/>
              <a:gd name="T23" fmla="*/ 0 h 2"/>
              <a:gd name="T24" fmla="*/ 0 w 2"/>
              <a:gd name="T25" fmla="*/ 0 h 2"/>
              <a:gd name="T26" fmla="*/ 0 w 2"/>
              <a:gd name="T27" fmla="*/ 0 h 2"/>
              <a:gd name="T28" fmla="*/ 0 w 2"/>
              <a:gd name="T29" fmla="*/ 0 h 2"/>
              <a:gd name="T30" fmla="*/ 0 w 2"/>
              <a:gd name="T31" fmla="*/ 0 h 2"/>
              <a:gd name="T32" fmla="*/ 0 w 2"/>
              <a:gd name="T33" fmla="*/ 0 h 2"/>
              <a:gd name="T34" fmla="*/ 0 w 2"/>
              <a:gd name="T35" fmla="*/ 0 h 2"/>
              <a:gd name="T36" fmla="*/ 0 w 2"/>
              <a:gd name="T37" fmla="*/ 0 h 2"/>
              <a:gd name="T38" fmla="*/ 0 w 2"/>
              <a:gd name="T39" fmla="*/ 0 h 2"/>
              <a:gd name="T40" fmla="*/ 0 w 2"/>
              <a:gd name="T41" fmla="*/ 0 h 2"/>
              <a:gd name="T42" fmla="*/ 0 w 2"/>
              <a:gd name="T43" fmla="*/ 0 h 2"/>
              <a:gd name="T44" fmla="*/ 0 w 2"/>
              <a:gd name="T45" fmla="*/ 0 h 2"/>
              <a:gd name="T46" fmla="*/ 0 w 2"/>
              <a:gd name="T47" fmla="*/ 2147483647 h 2"/>
              <a:gd name="T48" fmla="*/ 0 w 2"/>
              <a:gd name="T49" fmla="*/ 2147483647 h 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 h="2">
                <a:moveTo>
                  <a:pt x="0" y="2"/>
                </a:moveTo>
                <a:lnTo>
                  <a:pt x="0" y="2"/>
                </a:lnTo>
                <a:lnTo>
                  <a:pt x="2" y="0"/>
                </a:lnTo>
                <a:lnTo>
                  <a:pt x="0" y="0"/>
                </a:lnTo>
                <a:lnTo>
                  <a:pt x="0" y="2"/>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7" name="Freeform 1250">
            <a:extLst>
              <a:ext uri="{FF2B5EF4-FFF2-40B4-BE49-F238E27FC236}">
                <a16:creationId xmlns:a16="http://schemas.microsoft.com/office/drawing/2014/main" id="{BD88FF35-D636-4E9B-B9DF-1A75BA493659}"/>
              </a:ext>
            </a:extLst>
          </p:cNvPr>
          <p:cNvSpPr>
            <a:spLocks/>
          </p:cNvSpPr>
          <p:nvPr/>
        </p:nvSpPr>
        <p:spPr bwMode="auto">
          <a:xfrm>
            <a:off x="731838" y="530225"/>
            <a:ext cx="3175" cy="1588"/>
          </a:xfrm>
          <a:custGeom>
            <a:avLst/>
            <a:gdLst>
              <a:gd name="T0" fmla="*/ 2147483647 w 2"/>
              <a:gd name="T1" fmla="*/ 0 h 1588"/>
              <a:gd name="T2" fmla="*/ 0 w 2"/>
              <a:gd name="T3" fmla="*/ 0 h 1588"/>
              <a:gd name="T4" fmla="*/ 2147483647 w 2"/>
              <a:gd name="T5" fmla="*/ 0 h 1588"/>
              <a:gd name="T6" fmla="*/ 0 60000 65536"/>
              <a:gd name="T7" fmla="*/ 0 60000 65536"/>
              <a:gd name="T8" fmla="*/ 0 60000 65536"/>
            </a:gdLst>
            <a:ahLst/>
            <a:cxnLst>
              <a:cxn ang="T6">
                <a:pos x="T0" y="T1"/>
              </a:cxn>
              <a:cxn ang="T7">
                <a:pos x="T2" y="T3"/>
              </a:cxn>
              <a:cxn ang="T8">
                <a:pos x="T4" y="T5"/>
              </a:cxn>
            </a:cxnLst>
            <a:rect l="0" t="0" r="r" b="b"/>
            <a:pathLst>
              <a:path w="2" h="1588">
                <a:moveTo>
                  <a:pt x="2" y="0"/>
                </a:moveTo>
                <a:lnTo>
                  <a:pt x="0"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8" name="Freeform 1252">
            <a:extLst>
              <a:ext uri="{FF2B5EF4-FFF2-40B4-BE49-F238E27FC236}">
                <a16:creationId xmlns:a16="http://schemas.microsoft.com/office/drawing/2014/main" id="{2CEA3ADF-B15E-4ECF-B5C0-46F2F436726C}"/>
              </a:ext>
            </a:extLst>
          </p:cNvPr>
          <p:cNvSpPr>
            <a:spLocks/>
          </p:cNvSpPr>
          <p:nvPr/>
        </p:nvSpPr>
        <p:spPr bwMode="auto">
          <a:xfrm>
            <a:off x="731838" y="527050"/>
            <a:ext cx="3175" cy="7938"/>
          </a:xfrm>
          <a:custGeom>
            <a:avLst/>
            <a:gdLst>
              <a:gd name="T0" fmla="*/ 2147483647 w 2"/>
              <a:gd name="T1" fmla="*/ 2147483647 h 5"/>
              <a:gd name="T2" fmla="*/ 2147483647 w 2"/>
              <a:gd name="T3" fmla="*/ 2147483647 h 5"/>
              <a:gd name="T4" fmla="*/ 0 w 2"/>
              <a:gd name="T5" fmla="*/ 0 h 5"/>
              <a:gd name="T6" fmla="*/ 0 w 2"/>
              <a:gd name="T7" fmla="*/ 2147483647 h 5"/>
              <a:gd name="T8" fmla="*/ 0 w 2"/>
              <a:gd name="T9" fmla="*/ 2147483647 h 5"/>
              <a:gd name="T10" fmla="*/ 2147483647 w 2"/>
              <a:gd name="T11" fmla="*/ 2147483647 h 5"/>
              <a:gd name="T12" fmla="*/ 2147483647 w 2"/>
              <a:gd name="T13" fmla="*/ 2147483647 h 5"/>
              <a:gd name="T14" fmla="*/ 2147483647 w 2"/>
              <a:gd name="T15" fmla="*/ 2147483647 h 5"/>
              <a:gd name="T16" fmla="*/ 0 w 2"/>
              <a:gd name="T17" fmla="*/ 0 h 5"/>
              <a:gd name="T18" fmla="*/ 0 w 2"/>
              <a:gd name="T19" fmla="*/ 2147483647 h 5"/>
              <a:gd name="T20" fmla="*/ 0 w 2"/>
              <a:gd name="T21" fmla="*/ 2147483647 h 5"/>
              <a:gd name="T22" fmla="*/ 2147483647 w 2"/>
              <a:gd name="T23" fmla="*/ 2147483647 h 5"/>
              <a:gd name="T24" fmla="*/ 2147483647 w 2"/>
              <a:gd name="T25" fmla="*/ 2147483647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 h="5">
                <a:moveTo>
                  <a:pt x="2" y="2"/>
                </a:moveTo>
                <a:lnTo>
                  <a:pt x="2" y="2"/>
                </a:lnTo>
                <a:lnTo>
                  <a:pt x="0" y="0"/>
                </a:lnTo>
                <a:lnTo>
                  <a:pt x="0" y="2"/>
                </a:lnTo>
                <a:lnTo>
                  <a:pt x="2" y="5"/>
                </a:lnTo>
                <a:lnTo>
                  <a:pt x="2" y="2"/>
                </a:lnTo>
                <a:lnTo>
                  <a:pt x="0" y="0"/>
                </a:lnTo>
                <a:lnTo>
                  <a:pt x="0" y="2"/>
                </a:lnTo>
                <a:lnTo>
                  <a:pt x="2" y="5"/>
                </a:lnTo>
                <a:lnTo>
                  <a:pt x="2"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9" name="Freeform 1255">
            <a:extLst>
              <a:ext uri="{FF2B5EF4-FFF2-40B4-BE49-F238E27FC236}">
                <a16:creationId xmlns:a16="http://schemas.microsoft.com/office/drawing/2014/main" id="{7CB50F23-B67A-43E6-83FE-8237A51634DB}"/>
              </a:ext>
            </a:extLst>
          </p:cNvPr>
          <p:cNvSpPr>
            <a:spLocks/>
          </p:cNvSpPr>
          <p:nvPr/>
        </p:nvSpPr>
        <p:spPr bwMode="auto">
          <a:xfrm>
            <a:off x="712788" y="550863"/>
            <a:ext cx="3175" cy="1587"/>
          </a:xfrm>
          <a:custGeom>
            <a:avLst/>
            <a:gdLst>
              <a:gd name="T0" fmla="*/ 0 w 2"/>
              <a:gd name="T1" fmla="*/ 0 h 1587"/>
              <a:gd name="T2" fmla="*/ 2147483647 w 2"/>
              <a:gd name="T3" fmla="*/ 0 h 1587"/>
              <a:gd name="T4" fmla="*/ 2147483647 w 2"/>
              <a:gd name="T5" fmla="*/ 0 h 1587"/>
              <a:gd name="T6" fmla="*/ 2147483647 w 2"/>
              <a:gd name="T7" fmla="*/ 0 h 1587"/>
              <a:gd name="T8" fmla="*/ 2147483647 w 2"/>
              <a:gd name="T9" fmla="*/ 0 h 1587"/>
              <a:gd name="T10" fmla="*/ 0 w 2"/>
              <a:gd name="T11" fmla="*/ 0 h 1587"/>
              <a:gd name="T12" fmla="*/ 0 w 2"/>
              <a:gd name="T13" fmla="*/ 0 h 1587"/>
              <a:gd name="T14" fmla="*/ 0 w 2"/>
              <a:gd name="T15" fmla="*/ 0 h 1587"/>
              <a:gd name="T16" fmla="*/ 0 w 2"/>
              <a:gd name="T17" fmla="*/ 0 h 1587"/>
              <a:gd name="T18" fmla="*/ 2147483647 w 2"/>
              <a:gd name="T19" fmla="*/ 0 h 1587"/>
              <a:gd name="T20" fmla="*/ 2147483647 w 2"/>
              <a:gd name="T21" fmla="*/ 0 h 1587"/>
              <a:gd name="T22" fmla="*/ 2147483647 w 2"/>
              <a:gd name="T23" fmla="*/ 0 h 1587"/>
              <a:gd name="T24" fmla="*/ 2147483647 w 2"/>
              <a:gd name="T25" fmla="*/ 0 h 1587"/>
              <a:gd name="T26" fmla="*/ 2147483647 w 2"/>
              <a:gd name="T27" fmla="*/ 0 h 1587"/>
              <a:gd name="T28" fmla="*/ 2147483647 w 2"/>
              <a:gd name="T29" fmla="*/ 0 h 1587"/>
              <a:gd name="T30" fmla="*/ 2147483647 w 2"/>
              <a:gd name="T31" fmla="*/ 0 h 1587"/>
              <a:gd name="T32" fmla="*/ 2147483647 w 2"/>
              <a:gd name="T33" fmla="*/ 0 h 1587"/>
              <a:gd name="T34" fmla="*/ 2147483647 w 2"/>
              <a:gd name="T35" fmla="*/ 0 h 1587"/>
              <a:gd name="T36" fmla="*/ 2147483647 w 2"/>
              <a:gd name="T37" fmla="*/ 0 h 1587"/>
              <a:gd name="T38" fmla="*/ 2147483647 w 2"/>
              <a:gd name="T39" fmla="*/ 0 h 1587"/>
              <a:gd name="T40" fmla="*/ 2147483647 w 2"/>
              <a:gd name="T41" fmla="*/ 0 h 1587"/>
              <a:gd name="T42" fmla="*/ 2147483647 w 2"/>
              <a:gd name="T43" fmla="*/ 0 h 1587"/>
              <a:gd name="T44" fmla="*/ 2147483647 w 2"/>
              <a:gd name="T45" fmla="*/ 0 h 1587"/>
              <a:gd name="T46" fmla="*/ 2147483647 w 2"/>
              <a:gd name="T47" fmla="*/ 0 h 1587"/>
              <a:gd name="T48" fmla="*/ 2147483647 w 2"/>
              <a:gd name="T49" fmla="*/ 0 h 1587"/>
              <a:gd name="T50" fmla="*/ 2147483647 w 2"/>
              <a:gd name="T51" fmla="*/ 0 h 1587"/>
              <a:gd name="T52" fmla="*/ 2147483647 w 2"/>
              <a:gd name="T53" fmla="*/ 0 h 1587"/>
              <a:gd name="T54" fmla="*/ 2147483647 w 2"/>
              <a:gd name="T55" fmla="*/ 0 h 1587"/>
              <a:gd name="T56" fmla="*/ 2147483647 w 2"/>
              <a:gd name="T57" fmla="*/ 0 h 1587"/>
              <a:gd name="T58" fmla="*/ 0 w 2"/>
              <a:gd name="T59" fmla="*/ 0 h 1587"/>
              <a:gd name="T60" fmla="*/ 0 w 2"/>
              <a:gd name="T61" fmla="*/ 0 h 1587"/>
              <a:gd name="T62" fmla="*/ 0 w 2"/>
              <a:gd name="T63" fmla="*/ 0 h 158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 h="1587">
                <a:moveTo>
                  <a:pt x="0" y="0"/>
                </a:moveTo>
                <a:lnTo>
                  <a:pt x="2" y="0"/>
                </a:lnTo>
                <a:lnTo>
                  <a:pt x="0"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0" name="Rectangle 1256">
            <a:extLst>
              <a:ext uri="{FF2B5EF4-FFF2-40B4-BE49-F238E27FC236}">
                <a16:creationId xmlns:a16="http://schemas.microsoft.com/office/drawing/2014/main" id="{EBCC7CB4-7B4A-4856-8CF9-FE498F15A99B}"/>
              </a:ext>
            </a:extLst>
          </p:cNvPr>
          <p:cNvSpPr>
            <a:spLocks noChangeArrowheads="1"/>
          </p:cNvSpPr>
          <p:nvPr/>
        </p:nvSpPr>
        <p:spPr bwMode="auto">
          <a:xfrm>
            <a:off x="722313" y="550863"/>
            <a:ext cx="1587"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111" name="Freeform 1258">
            <a:extLst>
              <a:ext uri="{FF2B5EF4-FFF2-40B4-BE49-F238E27FC236}">
                <a16:creationId xmlns:a16="http://schemas.microsoft.com/office/drawing/2014/main" id="{BC0D8EC9-402C-458F-9B3D-142AE4A5462E}"/>
              </a:ext>
            </a:extLst>
          </p:cNvPr>
          <p:cNvSpPr>
            <a:spLocks/>
          </p:cNvSpPr>
          <p:nvPr/>
        </p:nvSpPr>
        <p:spPr bwMode="auto">
          <a:xfrm>
            <a:off x="722313" y="550863"/>
            <a:ext cx="1587" cy="1587"/>
          </a:xfrm>
          <a:custGeom>
            <a:avLst/>
            <a:gdLst>
              <a:gd name="T0" fmla="*/ 0 w 1587"/>
              <a:gd name="T1" fmla="*/ 0 h 1587"/>
              <a:gd name="T2" fmla="*/ 0 w 1587"/>
              <a:gd name="T3" fmla="*/ 0 h 1587"/>
              <a:gd name="T4" fmla="*/ 0 w 1587"/>
              <a:gd name="T5" fmla="*/ 0 h 1587"/>
              <a:gd name="T6" fmla="*/ 0 w 1587"/>
              <a:gd name="T7" fmla="*/ 0 h 1587"/>
              <a:gd name="T8" fmla="*/ 0 w 1587"/>
              <a:gd name="T9" fmla="*/ 0 h 1587"/>
              <a:gd name="T10" fmla="*/ 0 w 1587"/>
              <a:gd name="T11" fmla="*/ 0 h 1587"/>
              <a:gd name="T12" fmla="*/ 0 w 1587"/>
              <a:gd name="T13" fmla="*/ 0 h 1587"/>
              <a:gd name="T14" fmla="*/ 0 w 1587"/>
              <a:gd name="T15" fmla="*/ 0 h 1587"/>
              <a:gd name="T16" fmla="*/ 0 w 1587"/>
              <a:gd name="T17" fmla="*/ 0 h 1587"/>
              <a:gd name="T18" fmla="*/ 0 w 1587"/>
              <a:gd name="T19" fmla="*/ 0 h 1587"/>
              <a:gd name="T20" fmla="*/ 0 w 1587"/>
              <a:gd name="T21" fmla="*/ 0 h 1587"/>
              <a:gd name="T22" fmla="*/ 0 w 1587"/>
              <a:gd name="T23" fmla="*/ 0 h 1587"/>
              <a:gd name="T24" fmla="*/ 0 w 1587"/>
              <a:gd name="T25" fmla="*/ 0 h 1587"/>
              <a:gd name="T26" fmla="*/ 0 w 1587"/>
              <a:gd name="T27" fmla="*/ 0 h 1587"/>
              <a:gd name="T28" fmla="*/ 0 w 1587"/>
              <a:gd name="T29" fmla="*/ 0 h 1587"/>
              <a:gd name="T30" fmla="*/ 0 w 1587"/>
              <a:gd name="T31" fmla="*/ 0 h 1587"/>
              <a:gd name="T32" fmla="*/ 0 w 1587"/>
              <a:gd name="T33" fmla="*/ 0 h 1587"/>
              <a:gd name="T34" fmla="*/ 0 w 1587"/>
              <a:gd name="T35" fmla="*/ 0 h 1587"/>
              <a:gd name="T36" fmla="*/ 0 w 1587"/>
              <a:gd name="T37" fmla="*/ 0 h 1587"/>
              <a:gd name="T38" fmla="*/ 0 w 1587"/>
              <a:gd name="T39" fmla="*/ 0 h 1587"/>
              <a:gd name="T40" fmla="*/ 0 w 1587"/>
              <a:gd name="T41" fmla="*/ 0 h 1587"/>
              <a:gd name="T42" fmla="*/ 0 w 1587"/>
              <a:gd name="T43" fmla="*/ 0 h 1587"/>
              <a:gd name="T44" fmla="*/ 0 w 1587"/>
              <a:gd name="T45" fmla="*/ 0 h 1587"/>
              <a:gd name="T46" fmla="*/ 0 w 1587"/>
              <a:gd name="T47" fmla="*/ 0 h 1587"/>
              <a:gd name="T48" fmla="*/ 0 w 1587"/>
              <a:gd name="T49" fmla="*/ 0 h 1587"/>
              <a:gd name="T50" fmla="*/ 0 w 1587"/>
              <a:gd name="T51" fmla="*/ 0 h 1587"/>
              <a:gd name="T52" fmla="*/ 0 w 1587"/>
              <a:gd name="T53" fmla="*/ 0 h 1587"/>
              <a:gd name="T54" fmla="*/ 0 w 1587"/>
              <a:gd name="T55" fmla="*/ 0 h 1587"/>
              <a:gd name="T56" fmla="*/ 0 w 1587"/>
              <a:gd name="T57" fmla="*/ 0 h 1587"/>
              <a:gd name="T58" fmla="*/ 0 w 1587"/>
              <a:gd name="T59" fmla="*/ 0 h 1587"/>
              <a:gd name="T60" fmla="*/ 0 w 1587"/>
              <a:gd name="T61" fmla="*/ 0 h 15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587" h="1587">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 name="Freeform 1266">
            <a:extLst>
              <a:ext uri="{FF2B5EF4-FFF2-40B4-BE49-F238E27FC236}">
                <a16:creationId xmlns:a16="http://schemas.microsoft.com/office/drawing/2014/main" id="{41D9D3F6-860D-4FB2-AD14-7DC20EA7C6A0}"/>
              </a:ext>
            </a:extLst>
          </p:cNvPr>
          <p:cNvSpPr>
            <a:spLocks/>
          </p:cNvSpPr>
          <p:nvPr/>
        </p:nvSpPr>
        <p:spPr bwMode="auto">
          <a:xfrm>
            <a:off x="728663" y="534988"/>
            <a:ext cx="1587" cy="1587"/>
          </a:xfrm>
          <a:custGeom>
            <a:avLst/>
            <a:gdLst>
              <a:gd name="T0" fmla="*/ 0 w 1587"/>
              <a:gd name="T1" fmla="*/ 0 h 1587"/>
              <a:gd name="T2" fmla="*/ 0 w 1587"/>
              <a:gd name="T3" fmla="*/ 0 h 1587"/>
              <a:gd name="T4" fmla="*/ 0 w 1587"/>
              <a:gd name="T5" fmla="*/ 0 h 1587"/>
              <a:gd name="T6" fmla="*/ 0 w 1587"/>
              <a:gd name="T7" fmla="*/ 0 h 1587"/>
              <a:gd name="T8" fmla="*/ 0 w 1587"/>
              <a:gd name="T9" fmla="*/ 0 h 1587"/>
              <a:gd name="T10" fmla="*/ 0 w 1587"/>
              <a:gd name="T11" fmla="*/ 0 h 1587"/>
              <a:gd name="T12" fmla="*/ 0 w 1587"/>
              <a:gd name="T13" fmla="*/ 0 h 1587"/>
              <a:gd name="T14" fmla="*/ 0 w 1587"/>
              <a:gd name="T15" fmla="*/ 0 h 1587"/>
              <a:gd name="T16" fmla="*/ 0 w 1587"/>
              <a:gd name="T17" fmla="*/ 0 h 1587"/>
              <a:gd name="T18" fmla="*/ 0 w 1587"/>
              <a:gd name="T19" fmla="*/ 0 h 1587"/>
              <a:gd name="T20" fmla="*/ 0 w 1587"/>
              <a:gd name="T21" fmla="*/ 0 h 1587"/>
              <a:gd name="T22" fmla="*/ 0 w 1587"/>
              <a:gd name="T23" fmla="*/ 0 h 1587"/>
              <a:gd name="T24" fmla="*/ 0 w 1587"/>
              <a:gd name="T25" fmla="*/ 0 h 1587"/>
              <a:gd name="T26" fmla="*/ 0 w 1587"/>
              <a:gd name="T27" fmla="*/ 0 h 1587"/>
              <a:gd name="T28" fmla="*/ 0 w 1587"/>
              <a:gd name="T29" fmla="*/ 0 h 1587"/>
              <a:gd name="T30" fmla="*/ 0 w 1587"/>
              <a:gd name="T31" fmla="*/ 0 h 1587"/>
              <a:gd name="T32" fmla="*/ 0 w 1587"/>
              <a:gd name="T33" fmla="*/ 0 h 1587"/>
              <a:gd name="T34" fmla="*/ 0 w 1587"/>
              <a:gd name="T35" fmla="*/ 0 h 1587"/>
              <a:gd name="T36" fmla="*/ 0 w 1587"/>
              <a:gd name="T37" fmla="*/ 0 h 1587"/>
              <a:gd name="T38" fmla="*/ 0 w 1587"/>
              <a:gd name="T39" fmla="*/ 0 h 1587"/>
              <a:gd name="T40" fmla="*/ 0 w 1587"/>
              <a:gd name="T41" fmla="*/ 0 h 1587"/>
              <a:gd name="T42" fmla="*/ 0 w 1587"/>
              <a:gd name="T43" fmla="*/ 0 h 1587"/>
              <a:gd name="T44" fmla="*/ 0 w 1587"/>
              <a:gd name="T45" fmla="*/ 0 h 1587"/>
              <a:gd name="T46" fmla="*/ 0 w 1587"/>
              <a:gd name="T47" fmla="*/ 0 h 1587"/>
              <a:gd name="T48" fmla="*/ 0 w 1587"/>
              <a:gd name="T49" fmla="*/ 0 h 1587"/>
              <a:gd name="T50" fmla="*/ 0 w 1587"/>
              <a:gd name="T51" fmla="*/ 0 h 1587"/>
              <a:gd name="T52" fmla="*/ 0 w 1587"/>
              <a:gd name="T53" fmla="*/ 0 h 1587"/>
              <a:gd name="T54" fmla="*/ 0 w 1587"/>
              <a:gd name="T55" fmla="*/ 0 h 1587"/>
              <a:gd name="T56" fmla="*/ 0 w 1587"/>
              <a:gd name="T57" fmla="*/ 0 h 1587"/>
              <a:gd name="T58" fmla="*/ 0 w 1587"/>
              <a:gd name="T59" fmla="*/ 0 h 1587"/>
              <a:gd name="T60" fmla="*/ 0 w 1587"/>
              <a:gd name="T61" fmla="*/ 0 h 1587"/>
              <a:gd name="T62" fmla="*/ 0 w 1587"/>
              <a:gd name="T63" fmla="*/ 0 h 1587"/>
              <a:gd name="T64" fmla="*/ 0 w 1587"/>
              <a:gd name="T65" fmla="*/ 0 h 1587"/>
              <a:gd name="T66" fmla="*/ 0 w 1587"/>
              <a:gd name="T67" fmla="*/ 0 h 1587"/>
              <a:gd name="T68" fmla="*/ 0 w 1587"/>
              <a:gd name="T69" fmla="*/ 0 h 1587"/>
              <a:gd name="T70" fmla="*/ 0 w 1587"/>
              <a:gd name="T71" fmla="*/ 0 h 1587"/>
              <a:gd name="T72" fmla="*/ 0 w 1587"/>
              <a:gd name="T73" fmla="*/ 0 h 1587"/>
              <a:gd name="T74" fmla="*/ 0 w 1587"/>
              <a:gd name="T75" fmla="*/ 0 h 1587"/>
              <a:gd name="T76" fmla="*/ 0 w 1587"/>
              <a:gd name="T77" fmla="*/ 0 h 1587"/>
              <a:gd name="T78" fmla="*/ 0 w 1587"/>
              <a:gd name="T79" fmla="*/ 0 h 1587"/>
              <a:gd name="T80" fmla="*/ 0 w 1587"/>
              <a:gd name="T81" fmla="*/ 0 h 1587"/>
              <a:gd name="T82" fmla="*/ 0 w 1587"/>
              <a:gd name="T83" fmla="*/ 0 h 1587"/>
              <a:gd name="T84" fmla="*/ 0 w 1587"/>
              <a:gd name="T85" fmla="*/ 0 h 1587"/>
              <a:gd name="T86" fmla="*/ 0 w 1587"/>
              <a:gd name="T87" fmla="*/ 0 h 158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587" h="1587">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 name="Freeform 1269">
            <a:extLst>
              <a:ext uri="{FF2B5EF4-FFF2-40B4-BE49-F238E27FC236}">
                <a16:creationId xmlns:a16="http://schemas.microsoft.com/office/drawing/2014/main" id="{4825CE13-8785-4085-A37B-1D18B8BA2748}"/>
              </a:ext>
            </a:extLst>
          </p:cNvPr>
          <p:cNvSpPr>
            <a:spLocks/>
          </p:cNvSpPr>
          <p:nvPr/>
        </p:nvSpPr>
        <p:spPr bwMode="auto">
          <a:xfrm>
            <a:off x="728663" y="530225"/>
            <a:ext cx="3175" cy="4763"/>
          </a:xfrm>
          <a:custGeom>
            <a:avLst/>
            <a:gdLst>
              <a:gd name="T0" fmla="*/ 0 w 2"/>
              <a:gd name="T1" fmla="*/ 2147483647 h 3"/>
              <a:gd name="T2" fmla="*/ 2147483647 w 2"/>
              <a:gd name="T3" fmla="*/ 0 h 3"/>
              <a:gd name="T4" fmla="*/ 2147483647 w 2"/>
              <a:gd name="T5" fmla="*/ 0 h 3"/>
              <a:gd name="T6" fmla="*/ 2147483647 w 2"/>
              <a:gd name="T7" fmla="*/ 0 h 3"/>
              <a:gd name="T8" fmla="*/ 2147483647 w 2"/>
              <a:gd name="T9" fmla="*/ 0 h 3"/>
              <a:gd name="T10" fmla="*/ 0 w 2"/>
              <a:gd name="T11" fmla="*/ 0 h 3"/>
              <a:gd name="T12" fmla="*/ 0 w 2"/>
              <a:gd name="T13" fmla="*/ 0 h 3"/>
              <a:gd name="T14" fmla="*/ 0 w 2"/>
              <a:gd name="T15" fmla="*/ 2147483647 h 3"/>
              <a:gd name="T16" fmla="*/ 0 w 2"/>
              <a:gd name="T17" fmla="*/ 2147483647 h 3"/>
              <a:gd name="T18" fmla="*/ 2147483647 w 2"/>
              <a:gd name="T19" fmla="*/ 0 h 3"/>
              <a:gd name="T20" fmla="*/ 2147483647 w 2"/>
              <a:gd name="T21" fmla="*/ 0 h 3"/>
              <a:gd name="T22" fmla="*/ 0 w 2"/>
              <a:gd name="T23" fmla="*/ 0 h 3"/>
              <a:gd name="T24" fmla="*/ 0 w 2"/>
              <a:gd name="T25" fmla="*/ 0 h 3"/>
              <a:gd name="T26" fmla="*/ 0 w 2"/>
              <a:gd name="T27" fmla="*/ 0 h 3"/>
              <a:gd name="T28" fmla="*/ 0 w 2"/>
              <a:gd name="T29" fmla="*/ 0 h 3"/>
              <a:gd name="T30" fmla="*/ 0 w 2"/>
              <a:gd name="T31" fmla="*/ 0 h 3"/>
              <a:gd name="T32" fmla="*/ 0 w 2"/>
              <a:gd name="T33" fmla="*/ 0 h 3"/>
              <a:gd name="T34" fmla="*/ 0 w 2"/>
              <a:gd name="T35" fmla="*/ 0 h 3"/>
              <a:gd name="T36" fmla="*/ 0 w 2"/>
              <a:gd name="T37" fmla="*/ 0 h 3"/>
              <a:gd name="T38" fmla="*/ 0 w 2"/>
              <a:gd name="T39" fmla="*/ 2147483647 h 3"/>
              <a:gd name="T40" fmla="*/ 0 w 2"/>
              <a:gd name="T41" fmla="*/ 2147483647 h 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 h="3">
                <a:moveTo>
                  <a:pt x="0" y="3"/>
                </a:moveTo>
                <a:lnTo>
                  <a:pt x="2" y="0"/>
                </a:lnTo>
                <a:lnTo>
                  <a:pt x="0" y="0"/>
                </a:lnTo>
                <a:lnTo>
                  <a:pt x="0" y="3"/>
                </a:lnTo>
                <a:lnTo>
                  <a:pt x="2" y="0"/>
                </a:lnTo>
                <a:lnTo>
                  <a:pt x="0" y="0"/>
                </a:ln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 name="Line 1270">
            <a:extLst>
              <a:ext uri="{FF2B5EF4-FFF2-40B4-BE49-F238E27FC236}">
                <a16:creationId xmlns:a16="http://schemas.microsoft.com/office/drawing/2014/main" id="{3710C93C-C05D-42DC-A957-7C5DC980D46A}"/>
              </a:ext>
            </a:extLst>
          </p:cNvPr>
          <p:cNvSpPr>
            <a:spLocks noChangeShapeType="1"/>
          </p:cNvSpPr>
          <p:nvPr/>
        </p:nvSpPr>
        <p:spPr bwMode="auto">
          <a:xfrm>
            <a:off x="728663" y="530225"/>
            <a:ext cx="1587"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 name="Line 1271">
            <a:extLst>
              <a:ext uri="{FF2B5EF4-FFF2-40B4-BE49-F238E27FC236}">
                <a16:creationId xmlns:a16="http://schemas.microsoft.com/office/drawing/2014/main" id="{5F993EA7-E2A3-4456-A2E5-B4837BDA5178}"/>
              </a:ext>
            </a:extLst>
          </p:cNvPr>
          <p:cNvSpPr>
            <a:spLocks noChangeShapeType="1"/>
          </p:cNvSpPr>
          <p:nvPr/>
        </p:nvSpPr>
        <p:spPr bwMode="auto">
          <a:xfrm>
            <a:off x="728663" y="530225"/>
            <a:ext cx="1587"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 name="Rectangle 1272">
            <a:extLst>
              <a:ext uri="{FF2B5EF4-FFF2-40B4-BE49-F238E27FC236}">
                <a16:creationId xmlns:a16="http://schemas.microsoft.com/office/drawing/2014/main" id="{74723A15-4FE7-4086-B308-767C163CD95D}"/>
              </a:ext>
            </a:extLst>
          </p:cNvPr>
          <p:cNvSpPr>
            <a:spLocks noChangeArrowheads="1"/>
          </p:cNvSpPr>
          <p:nvPr/>
        </p:nvSpPr>
        <p:spPr bwMode="auto">
          <a:xfrm>
            <a:off x="728663" y="530225"/>
            <a:ext cx="1587"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117" name="Rectangle 1273">
            <a:extLst>
              <a:ext uri="{FF2B5EF4-FFF2-40B4-BE49-F238E27FC236}">
                <a16:creationId xmlns:a16="http://schemas.microsoft.com/office/drawing/2014/main" id="{0A4A6AFC-5CBA-4C34-9450-909706E848D8}"/>
              </a:ext>
            </a:extLst>
          </p:cNvPr>
          <p:cNvSpPr>
            <a:spLocks noChangeArrowheads="1"/>
          </p:cNvSpPr>
          <p:nvPr/>
        </p:nvSpPr>
        <p:spPr bwMode="auto">
          <a:xfrm>
            <a:off x="728663" y="530225"/>
            <a:ext cx="1587"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118" name="Line 1274">
            <a:extLst>
              <a:ext uri="{FF2B5EF4-FFF2-40B4-BE49-F238E27FC236}">
                <a16:creationId xmlns:a16="http://schemas.microsoft.com/office/drawing/2014/main" id="{64A1271F-83F9-4E1A-B484-388153E8B2A4}"/>
              </a:ext>
            </a:extLst>
          </p:cNvPr>
          <p:cNvSpPr>
            <a:spLocks noChangeShapeType="1"/>
          </p:cNvSpPr>
          <p:nvPr/>
        </p:nvSpPr>
        <p:spPr bwMode="auto">
          <a:xfrm>
            <a:off x="728663" y="527050"/>
            <a:ext cx="1587"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9" name="Line 1275">
            <a:extLst>
              <a:ext uri="{FF2B5EF4-FFF2-40B4-BE49-F238E27FC236}">
                <a16:creationId xmlns:a16="http://schemas.microsoft.com/office/drawing/2014/main" id="{34F67DE2-D81A-442F-8284-478EE3AFB69F}"/>
              </a:ext>
            </a:extLst>
          </p:cNvPr>
          <p:cNvSpPr>
            <a:spLocks noChangeShapeType="1"/>
          </p:cNvSpPr>
          <p:nvPr/>
        </p:nvSpPr>
        <p:spPr bwMode="auto">
          <a:xfrm>
            <a:off x="728663" y="527050"/>
            <a:ext cx="1587"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0" name="Freeform 1277">
            <a:extLst>
              <a:ext uri="{FF2B5EF4-FFF2-40B4-BE49-F238E27FC236}">
                <a16:creationId xmlns:a16="http://schemas.microsoft.com/office/drawing/2014/main" id="{50BCEB9C-9ADE-4FB4-84D2-D43E3CA020D0}"/>
              </a:ext>
            </a:extLst>
          </p:cNvPr>
          <p:cNvSpPr>
            <a:spLocks/>
          </p:cNvSpPr>
          <p:nvPr/>
        </p:nvSpPr>
        <p:spPr bwMode="auto">
          <a:xfrm>
            <a:off x="728663" y="523875"/>
            <a:ext cx="1587" cy="3175"/>
          </a:xfrm>
          <a:custGeom>
            <a:avLst/>
            <a:gdLst>
              <a:gd name="T0" fmla="*/ 0 w 1587"/>
              <a:gd name="T1" fmla="*/ 2147483647 h 2"/>
              <a:gd name="T2" fmla="*/ 0 w 1587"/>
              <a:gd name="T3" fmla="*/ 2147483647 h 2"/>
              <a:gd name="T4" fmla="*/ 0 w 1587"/>
              <a:gd name="T5" fmla="*/ 0 h 2"/>
              <a:gd name="T6" fmla="*/ 0 w 1587"/>
              <a:gd name="T7" fmla="*/ 2147483647 h 2"/>
              <a:gd name="T8" fmla="*/ 0 w 1587"/>
              <a:gd name="T9" fmla="*/ 2147483647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7" h="2">
                <a:moveTo>
                  <a:pt x="0" y="2"/>
                </a:moveTo>
                <a:lnTo>
                  <a:pt x="0" y="2"/>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1" name="Freeform 1287">
            <a:extLst>
              <a:ext uri="{FF2B5EF4-FFF2-40B4-BE49-F238E27FC236}">
                <a16:creationId xmlns:a16="http://schemas.microsoft.com/office/drawing/2014/main" id="{0C01A04C-46E3-4CA9-B136-3AD4C8526B34}"/>
              </a:ext>
            </a:extLst>
          </p:cNvPr>
          <p:cNvSpPr>
            <a:spLocks/>
          </p:cNvSpPr>
          <p:nvPr/>
        </p:nvSpPr>
        <p:spPr bwMode="auto">
          <a:xfrm>
            <a:off x="719138" y="514350"/>
            <a:ext cx="3175" cy="3175"/>
          </a:xfrm>
          <a:custGeom>
            <a:avLst/>
            <a:gdLst>
              <a:gd name="T0" fmla="*/ 0 w 2"/>
              <a:gd name="T1" fmla="*/ 0 h 2"/>
              <a:gd name="T2" fmla="*/ 0 w 2"/>
              <a:gd name="T3" fmla="*/ 2147483647 h 2"/>
              <a:gd name="T4" fmla="*/ 2147483647 w 2"/>
              <a:gd name="T5" fmla="*/ 2147483647 h 2"/>
              <a:gd name="T6" fmla="*/ 2147483647 w 2"/>
              <a:gd name="T7" fmla="*/ 2147483647 h 2"/>
              <a:gd name="T8" fmla="*/ 2147483647 w 2"/>
              <a:gd name="T9" fmla="*/ 2147483647 h 2"/>
              <a:gd name="T10" fmla="*/ 2147483647 w 2"/>
              <a:gd name="T11" fmla="*/ 0 h 2"/>
              <a:gd name="T12" fmla="*/ 0 w 2"/>
              <a:gd name="T13" fmla="*/ 0 h 2"/>
              <a:gd name="T14" fmla="*/ 0 w 2"/>
              <a:gd name="T15" fmla="*/ 0 h 2"/>
              <a:gd name="T16" fmla="*/ 0 w 2"/>
              <a:gd name="T17" fmla="*/ 2147483647 h 2"/>
              <a:gd name="T18" fmla="*/ 0 w 2"/>
              <a:gd name="T19" fmla="*/ 2147483647 h 2"/>
              <a:gd name="T20" fmla="*/ 0 w 2"/>
              <a:gd name="T21" fmla="*/ 2147483647 h 2"/>
              <a:gd name="T22" fmla="*/ 0 w 2"/>
              <a:gd name="T23" fmla="*/ 2147483647 h 2"/>
              <a:gd name="T24" fmla="*/ 2147483647 w 2"/>
              <a:gd name="T25" fmla="*/ 2147483647 h 2"/>
              <a:gd name="T26" fmla="*/ 2147483647 w 2"/>
              <a:gd name="T27" fmla="*/ 2147483647 h 2"/>
              <a:gd name="T28" fmla="*/ 0 w 2"/>
              <a:gd name="T29" fmla="*/ 0 h 2"/>
              <a:gd name="T30" fmla="*/ 0 w 2"/>
              <a:gd name="T31" fmla="*/ 0 h 2"/>
              <a:gd name="T32" fmla="*/ 0 w 2"/>
              <a:gd name="T33" fmla="*/ 0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 h="2">
                <a:moveTo>
                  <a:pt x="0" y="0"/>
                </a:moveTo>
                <a:lnTo>
                  <a:pt x="0" y="2"/>
                </a:lnTo>
                <a:lnTo>
                  <a:pt x="2" y="2"/>
                </a:lnTo>
                <a:lnTo>
                  <a:pt x="2" y="0"/>
                </a:lnTo>
                <a:lnTo>
                  <a:pt x="0" y="0"/>
                </a:lnTo>
                <a:lnTo>
                  <a:pt x="0" y="2"/>
                </a:lnTo>
                <a:lnTo>
                  <a:pt x="2"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2" name="Freeform 1290">
            <a:extLst>
              <a:ext uri="{FF2B5EF4-FFF2-40B4-BE49-F238E27FC236}">
                <a16:creationId xmlns:a16="http://schemas.microsoft.com/office/drawing/2014/main" id="{B8A5F8A8-B194-45B0-A9E8-70AE0481A9A6}"/>
              </a:ext>
            </a:extLst>
          </p:cNvPr>
          <p:cNvSpPr>
            <a:spLocks/>
          </p:cNvSpPr>
          <p:nvPr/>
        </p:nvSpPr>
        <p:spPr bwMode="auto">
          <a:xfrm>
            <a:off x="719138" y="517525"/>
            <a:ext cx="3175" cy="3175"/>
          </a:xfrm>
          <a:custGeom>
            <a:avLst/>
            <a:gdLst>
              <a:gd name="T0" fmla="*/ 0 w 2"/>
              <a:gd name="T1" fmla="*/ 2147483647 h 2"/>
              <a:gd name="T2" fmla="*/ 0 w 2"/>
              <a:gd name="T3" fmla="*/ 2147483647 h 2"/>
              <a:gd name="T4" fmla="*/ 2147483647 w 2"/>
              <a:gd name="T5" fmla="*/ 2147483647 h 2"/>
              <a:gd name="T6" fmla="*/ 2147483647 w 2"/>
              <a:gd name="T7" fmla="*/ 2147483647 h 2"/>
              <a:gd name="T8" fmla="*/ 2147483647 w 2"/>
              <a:gd name="T9" fmla="*/ 2147483647 h 2"/>
              <a:gd name="T10" fmla="*/ 2147483647 w 2"/>
              <a:gd name="T11" fmla="*/ 0 h 2"/>
              <a:gd name="T12" fmla="*/ 0 w 2"/>
              <a:gd name="T13" fmla="*/ 0 h 2"/>
              <a:gd name="T14" fmla="*/ 0 w 2"/>
              <a:gd name="T15" fmla="*/ 0 h 2"/>
              <a:gd name="T16" fmla="*/ 0 w 2"/>
              <a:gd name="T17" fmla="*/ 0 h 2"/>
              <a:gd name="T18" fmla="*/ 0 w 2"/>
              <a:gd name="T19" fmla="*/ 0 h 2"/>
              <a:gd name="T20" fmla="*/ 2147483647 w 2"/>
              <a:gd name="T21" fmla="*/ 0 h 2"/>
              <a:gd name="T22" fmla="*/ 0 w 2"/>
              <a:gd name="T23" fmla="*/ 0 h 2"/>
              <a:gd name="T24" fmla="*/ 0 w 2"/>
              <a:gd name="T25" fmla="*/ 0 h 2"/>
              <a:gd name="T26" fmla="*/ 0 w 2"/>
              <a:gd name="T27" fmla="*/ 0 h 2"/>
              <a:gd name="T28" fmla="*/ 0 w 2"/>
              <a:gd name="T29" fmla="*/ 0 h 2"/>
              <a:gd name="T30" fmla="*/ 0 w 2"/>
              <a:gd name="T31" fmla="*/ 2147483647 h 2"/>
              <a:gd name="T32" fmla="*/ 0 w 2"/>
              <a:gd name="T33" fmla="*/ 2147483647 h 2"/>
              <a:gd name="T34" fmla="*/ 0 w 2"/>
              <a:gd name="T35" fmla="*/ 2147483647 h 2"/>
              <a:gd name="T36" fmla="*/ 0 w 2"/>
              <a:gd name="T37" fmla="*/ 0 h 2"/>
              <a:gd name="T38" fmla="*/ 0 w 2"/>
              <a:gd name="T39" fmla="*/ 0 h 2"/>
              <a:gd name="T40" fmla="*/ 0 w 2"/>
              <a:gd name="T41" fmla="*/ 0 h 2"/>
              <a:gd name="T42" fmla="*/ 0 w 2"/>
              <a:gd name="T43" fmla="*/ 0 h 2"/>
              <a:gd name="T44" fmla="*/ 0 w 2"/>
              <a:gd name="T45" fmla="*/ 0 h 2"/>
              <a:gd name="T46" fmla="*/ 0 w 2"/>
              <a:gd name="T47" fmla="*/ 0 h 2"/>
              <a:gd name="T48" fmla="*/ 0 w 2"/>
              <a:gd name="T49" fmla="*/ 2147483647 h 2"/>
              <a:gd name="T50" fmla="*/ 2147483647 w 2"/>
              <a:gd name="T51" fmla="*/ 2147483647 h 2"/>
              <a:gd name="T52" fmla="*/ 2147483647 w 2"/>
              <a:gd name="T53" fmla="*/ 0 h 2"/>
              <a:gd name="T54" fmla="*/ 2147483647 w 2"/>
              <a:gd name="T55" fmla="*/ 0 h 2"/>
              <a:gd name="T56" fmla="*/ 0 w 2"/>
              <a:gd name="T57" fmla="*/ 0 h 2"/>
              <a:gd name="T58" fmla="*/ 0 w 2"/>
              <a:gd name="T59" fmla="*/ 0 h 2"/>
              <a:gd name="T60" fmla="*/ 0 w 2"/>
              <a:gd name="T61" fmla="*/ 2147483647 h 2"/>
              <a:gd name="T62" fmla="*/ 0 w 2"/>
              <a:gd name="T63" fmla="*/ 2147483647 h 2"/>
              <a:gd name="T64" fmla="*/ 2147483647 w 2"/>
              <a:gd name="T65" fmla="*/ 2147483647 h 2"/>
              <a:gd name="T66" fmla="*/ 2147483647 w 2"/>
              <a:gd name="T67" fmla="*/ 2147483647 h 2"/>
              <a:gd name="T68" fmla="*/ 0 w 2"/>
              <a:gd name="T69" fmla="*/ 2147483647 h 2"/>
              <a:gd name="T70" fmla="*/ 0 w 2"/>
              <a:gd name="T71" fmla="*/ 2147483647 h 2"/>
              <a:gd name="T72" fmla="*/ 0 w 2"/>
              <a:gd name="T73" fmla="*/ 2147483647 h 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 h="2">
                <a:moveTo>
                  <a:pt x="0" y="2"/>
                </a:moveTo>
                <a:lnTo>
                  <a:pt x="0" y="2"/>
                </a:lnTo>
                <a:lnTo>
                  <a:pt x="2" y="2"/>
                </a:lnTo>
                <a:lnTo>
                  <a:pt x="2" y="0"/>
                </a:lnTo>
                <a:lnTo>
                  <a:pt x="0" y="0"/>
                </a:lnTo>
                <a:lnTo>
                  <a:pt x="2" y="0"/>
                </a:lnTo>
                <a:lnTo>
                  <a:pt x="0" y="0"/>
                </a:lnTo>
                <a:lnTo>
                  <a:pt x="0" y="2"/>
                </a:lnTo>
                <a:lnTo>
                  <a:pt x="0" y="0"/>
                </a:lnTo>
                <a:lnTo>
                  <a:pt x="0" y="2"/>
                </a:lnTo>
                <a:lnTo>
                  <a:pt x="2" y="2"/>
                </a:lnTo>
                <a:lnTo>
                  <a:pt x="2" y="0"/>
                </a:lnTo>
                <a:lnTo>
                  <a:pt x="0" y="0"/>
                </a:lnTo>
                <a:lnTo>
                  <a:pt x="0" y="2"/>
                </a:lnTo>
                <a:lnTo>
                  <a:pt x="2" y="2"/>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3" name="Rectangle 1335">
            <a:extLst>
              <a:ext uri="{FF2B5EF4-FFF2-40B4-BE49-F238E27FC236}">
                <a16:creationId xmlns:a16="http://schemas.microsoft.com/office/drawing/2014/main" id="{3BA78006-D01A-4B17-A59B-8F3C2DDDD032}"/>
              </a:ext>
            </a:extLst>
          </p:cNvPr>
          <p:cNvSpPr>
            <a:spLocks noChangeArrowheads="1"/>
          </p:cNvSpPr>
          <p:nvPr/>
        </p:nvSpPr>
        <p:spPr bwMode="auto">
          <a:xfrm>
            <a:off x="468313" y="508000"/>
            <a:ext cx="1587"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124" name="Rectangle 1336">
            <a:extLst>
              <a:ext uri="{FF2B5EF4-FFF2-40B4-BE49-F238E27FC236}">
                <a16:creationId xmlns:a16="http://schemas.microsoft.com/office/drawing/2014/main" id="{B5EDB39B-F85C-48BF-8518-92590913DB4A}"/>
              </a:ext>
            </a:extLst>
          </p:cNvPr>
          <p:cNvSpPr>
            <a:spLocks noChangeArrowheads="1"/>
          </p:cNvSpPr>
          <p:nvPr/>
        </p:nvSpPr>
        <p:spPr bwMode="auto">
          <a:xfrm>
            <a:off x="474663" y="495300"/>
            <a:ext cx="1587"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125" name="Rectangle 1337">
            <a:extLst>
              <a:ext uri="{FF2B5EF4-FFF2-40B4-BE49-F238E27FC236}">
                <a16:creationId xmlns:a16="http://schemas.microsoft.com/office/drawing/2014/main" id="{AEB793CE-F646-4BF6-9D40-7E63462D2D9D}"/>
              </a:ext>
            </a:extLst>
          </p:cNvPr>
          <p:cNvSpPr>
            <a:spLocks noChangeArrowheads="1"/>
          </p:cNvSpPr>
          <p:nvPr/>
        </p:nvSpPr>
        <p:spPr bwMode="auto">
          <a:xfrm>
            <a:off x="474663" y="495300"/>
            <a:ext cx="1587"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126" name="Rectangle 1340">
            <a:extLst>
              <a:ext uri="{FF2B5EF4-FFF2-40B4-BE49-F238E27FC236}">
                <a16:creationId xmlns:a16="http://schemas.microsoft.com/office/drawing/2014/main" id="{E9311476-55AD-4B7F-B714-0A70788B19AB}"/>
              </a:ext>
            </a:extLst>
          </p:cNvPr>
          <p:cNvSpPr>
            <a:spLocks noChangeArrowheads="1"/>
          </p:cNvSpPr>
          <p:nvPr/>
        </p:nvSpPr>
        <p:spPr bwMode="auto">
          <a:xfrm>
            <a:off x="468313" y="508000"/>
            <a:ext cx="1587"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127" name="Rectangle 1341">
            <a:extLst>
              <a:ext uri="{FF2B5EF4-FFF2-40B4-BE49-F238E27FC236}">
                <a16:creationId xmlns:a16="http://schemas.microsoft.com/office/drawing/2014/main" id="{DCA3F208-A0E6-4ED7-8927-D46B7558AD6D}"/>
              </a:ext>
            </a:extLst>
          </p:cNvPr>
          <p:cNvSpPr>
            <a:spLocks noChangeArrowheads="1"/>
          </p:cNvSpPr>
          <p:nvPr/>
        </p:nvSpPr>
        <p:spPr bwMode="auto">
          <a:xfrm>
            <a:off x="468313" y="508000"/>
            <a:ext cx="1587"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128" name="Rectangle 1342">
            <a:extLst>
              <a:ext uri="{FF2B5EF4-FFF2-40B4-BE49-F238E27FC236}">
                <a16:creationId xmlns:a16="http://schemas.microsoft.com/office/drawing/2014/main" id="{8F556CCB-ED3C-426A-9751-06CB55FF5D64}"/>
              </a:ext>
            </a:extLst>
          </p:cNvPr>
          <p:cNvSpPr>
            <a:spLocks noChangeArrowheads="1"/>
          </p:cNvSpPr>
          <p:nvPr/>
        </p:nvSpPr>
        <p:spPr bwMode="auto">
          <a:xfrm>
            <a:off x="468313" y="508000"/>
            <a:ext cx="1587"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129" name="Rectangle 1343">
            <a:extLst>
              <a:ext uri="{FF2B5EF4-FFF2-40B4-BE49-F238E27FC236}">
                <a16:creationId xmlns:a16="http://schemas.microsoft.com/office/drawing/2014/main" id="{6C9DAFE8-FADA-4582-8642-15181C5AF010}"/>
              </a:ext>
            </a:extLst>
          </p:cNvPr>
          <p:cNvSpPr>
            <a:spLocks noChangeArrowheads="1"/>
          </p:cNvSpPr>
          <p:nvPr/>
        </p:nvSpPr>
        <p:spPr bwMode="auto">
          <a:xfrm>
            <a:off x="468313" y="508000"/>
            <a:ext cx="1587"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130" name="Rectangle 1344">
            <a:extLst>
              <a:ext uri="{FF2B5EF4-FFF2-40B4-BE49-F238E27FC236}">
                <a16:creationId xmlns:a16="http://schemas.microsoft.com/office/drawing/2014/main" id="{DA308D48-9CCF-454E-9A08-7E466A938600}"/>
              </a:ext>
            </a:extLst>
          </p:cNvPr>
          <p:cNvSpPr>
            <a:spLocks noChangeArrowheads="1"/>
          </p:cNvSpPr>
          <p:nvPr/>
        </p:nvSpPr>
        <p:spPr bwMode="auto">
          <a:xfrm>
            <a:off x="465138" y="485775"/>
            <a:ext cx="1587"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170" name="ClipArt Placeholder 9"/>
          <p:cNvSpPr>
            <a:spLocks noGrp="1"/>
          </p:cNvSpPr>
          <p:nvPr>
            <p:ph type="clipArt" sz="quarter" idx="49"/>
          </p:nvPr>
        </p:nvSpPr>
        <p:spPr>
          <a:xfrm>
            <a:off x="341834" y="3721341"/>
            <a:ext cx="1456764" cy="2023969"/>
          </a:xfrm>
          <a:prstGeom prst="roundRect">
            <a:avLst/>
          </a:prstGeom>
          <a:ln w="19050" cmpd="sng">
            <a:solidFill>
              <a:schemeClr val="bg2"/>
            </a:solidFill>
          </a:ln>
        </p:spPr>
        <p:txBody>
          <a:bodyPr/>
          <a:lstStyle>
            <a:lvl1pPr>
              <a:defRPr>
                <a:solidFill>
                  <a:schemeClr val="tx2">
                    <a:lumMod val="65000"/>
                    <a:lumOff val="35000"/>
                  </a:schemeClr>
                </a:solidFill>
              </a:defRPr>
            </a:lvl1pPr>
          </a:lstStyle>
          <a:p>
            <a:pPr lvl="0"/>
            <a:r>
              <a:rPr lang="en-US" noProof="0"/>
              <a:t>Click icon to add clip art</a:t>
            </a:r>
          </a:p>
        </p:txBody>
      </p:sp>
      <p:sp>
        <p:nvSpPr>
          <p:cNvPr id="177" name="ClipArt Placeholder 9"/>
          <p:cNvSpPr>
            <a:spLocks noGrp="1"/>
          </p:cNvSpPr>
          <p:nvPr>
            <p:ph type="clipArt" sz="quarter" idx="56"/>
          </p:nvPr>
        </p:nvSpPr>
        <p:spPr>
          <a:xfrm>
            <a:off x="2093047" y="3721341"/>
            <a:ext cx="1456764" cy="2023969"/>
          </a:xfrm>
          <a:prstGeom prst="roundRect">
            <a:avLst/>
          </a:prstGeom>
          <a:ln w="19050" cmpd="sng">
            <a:solidFill>
              <a:schemeClr val="bg2"/>
            </a:solidFill>
          </a:ln>
        </p:spPr>
        <p:txBody>
          <a:bodyPr/>
          <a:lstStyle>
            <a:lvl1pPr>
              <a:defRPr>
                <a:solidFill>
                  <a:schemeClr val="tx2">
                    <a:lumMod val="65000"/>
                    <a:lumOff val="35000"/>
                  </a:schemeClr>
                </a:solidFill>
              </a:defRPr>
            </a:lvl1pPr>
          </a:lstStyle>
          <a:p>
            <a:pPr lvl="0"/>
            <a:r>
              <a:rPr lang="en-US" noProof="0"/>
              <a:t>Click icon to add clip art</a:t>
            </a:r>
          </a:p>
        </p:txBody>
      </p:sp>
      <p:sp>
        <p:nvSpPr>
          <p:cNvPr id="184" name="ClipArt Placeholder 9"/>
          <p:cNvSpPr>
            <a:spLocks noGrp="1"/>
          </p:cNvSpPr>
          <p:nvPr>
            <p:ph type="clipArt" sz="quarter" idx="63"/>
          </p:nvPr>
        </p:nvSpPr>
        <p:spPr>
          <a:xfrm>
            <a:off x="3844259" y="3721341"/>
            <a:ext cx="1456764" cy="2023969"/>
          </a:xfrm>
          <a:prstGeom prst="roundRect">
            <a:avLst/>
          </a:prstGeom>
          <a:ln w="19050" cmpd="sng">
            <a:solidFill>
              <a:schemeClr val="bg2"/>
            </a:solidFill>
          </a:ln>
        </p:spPr>
        <p:txBody>
          <a:bodyPr/>
          <a:lstStyle>
            <a:lvl1pPr>
              <a:defRPr>
                <a:solidFill>
                  <a:schemeClr val="tx2">
                    <a:lumMod val="65000"/>
                    <a:lumOff val="35000"/>
                  </a:schemeClr>
                </a:solidFill>
              </a:defRPr>
            </a:lvl1pPr>
          </a:lstStyle>
          <a:p>
            <a:pPr lvl="0"/>
            <a:r>
              <a:rPr lang="en-US" noProof="0"/>
              <a:t>Click icon to add clip art</a:t>
            </a:r>
          </a:p>
        </p:txBody>
      </p:sp>
      <p:sp>
        <p:nvSpPr>
          <p:cNvPr id="191" name="ClipArt Placeholder 9"/>
          <p:cNvSpPr>
            <a:spLocks noGrp="1"/>
          </p:cNvSpPr>
          <p:nvPr>
            <p:ph type="clipArt" sz="quarter" idx="70"/>
          </p:nvPr>
        </p:nvSpPr>
        <p:spPr>
          <a:xfrm>
            <a:off x="5595471" y="3721341"/>
            <a:ext cx="1456764" cy="2023969"/>
          </a:xfrm>
          <a:prstGeom prst="roundRect">
            <a:avLst/>
          </a:prstGeom>
          <a:ln w="19050" cmpd="sng">
            <a:solidFill>
              <a:schemeClr val="bg2"/>
            </a:solidFill>
          </a:ln>
        </p:spPr>
        <p:txBody>
          <a:bodyPr/>
          <a:lstStyle>
            <a:lvl1pPr>
              <a:defRPr>
                <a:solidFill>
                  <a:schemeClr val="tx2">
                    <a:lumMod val="65000"/>
                    <a:lumOff val="35000"/>
                  </a:schemeClr>
                </a:solidFill>
              </a:defRPr>
            </a:lvl1pPr>
          </a:lstStyle>
          <a:p>
            <a:pPr lvl="0"/>
            <a:r>
              <a:rPr lang="en-US" noProof="0"/>
              <a:t>Click icon to add clip art</a:t>
            </a:r>
          </a:p>
        </p:txBody>
      </p:sp>
      <p:sp>
        <p:nvSpPr>
          <p:cNvPr id="198" name="ClipArt Placeholder 9"/>
          <p:cNvSpPr>
            <a:spLocks noGrp="1"/>
          </p:cNvSpPr>
          <p:nvPr>
            <p:ph type="clipArt" sz="quarter" idx="77"/>
          </p:nvPr>
        </p:nvSpPr>
        <p:spPr>
          <a:xfrm>
            <a:off x="7346684" y="3721341"/>
            <a:ext cx="1456764" cy="2023969"/>
          </a:xfrm>
          <a:prstGeom prst="roundRect">
            <a:avLst/>
          </a:prstGeom>
          <a:ln w="19050" cmpd="sng">
            <a:solidFill>
              <a:schemeClr val="bg2"/>
            </a:solidFill>
          </a:ln>
        </p:spPr>
        <p:txBody>
          <a:bodyPr/>
          <a:lstStyle>
            <a:lvl1pPr>
              <a:defRPr>
                <a:solidFill>
                  <a:schemeClr val="tx2">
                    <a:lumMod val="65000"/>
                    <a:lumOff val="35000"/>
                  </a:schemeClr>
                </a:solidFill>
              </a:defRPr>
            </a:lvl1pPr>
          </a:lstStyle>
          <a:p>
            <a:pPr lvl="0"/>
            <a:r>
              <a:rPr lang="en-US" noProof="0"/>
              <a:t>Click icon to add clip art</a:t>
            </a:r>
          </a:p>
        </p:txBody>
      </p:sp>
      <p:sp>
        <p:nvSpPr>
          <p:cNvPr id="324" name="Title 323"/>
          <p:cNvSpPr>
            <a:spLocks noGrp="1"/>
          </p:cNvSpPr>
          <p:nvPr>
            <p:ph type="title"/>
          </p:nvPr>
        </p:nvSpPr>
        <p:spPr>
          <a:xfrm>
            <a:off x="343401" y="301625"/>
            <a:ext cx="8439652" cy="668193"/>
          </a:xfrm>
        </p:spPr>
        <p:txBody>
          <a:bodyPr/>
          <a:lstStyle>
            <a:lvl1pPr>
              <a:defRPr b="0" i="0">
                <a:solidFill>
                  <a:schemeClr val="bg2"/>
                </a:solidFill>
                <a:latin typeface="+mn-lt"/>
                <a:cs typeface="Andes ExtraLight"/>
              </a:defRPr>
            </a:lvl1pPr>
          </a:lstStyle>
          <a:p>
            <a:r>
              <a:rPr lang="en-US"/>
              <a:t>Click to edit Master title style</a:t>
            </a:r>
          </a:p>
        </p:txBody>
      </p:sp>
      <p:sp>
        <p:nvSpPr>
          <p:cNvPr id="171" name="Text Placeholder 2"/>
          <p:cNvSpPr>
            <a:spLocks noGrp="1"/>
          </p:cNvSpPr>
          <p:nvPr>
            <p:ph type="body" sz="quarter" idx="50"/>
          </p:nvPr>
        </p:nvSpPr>
        <p:spPr>
          <a:xfrm>
            <a:off x="603491" y="3775118"/>
            <a:ext cx="933450" cy="224584"/>
          </a:xfrm>
        </p:spPr>
        <p:txBody>
          <a:bodyPr>
            <a:normAutofit/>
          </a:bodyPr>
          <a:lstStyle>
            <a:lvl1pPr algn="ctr">
              <a:lnSpc>
                <a:spcPct val="100000"/>
              </a:lnSpc>
              <a:spcBef>
                <a:spcPts val="0"/>
              </a:spcBef>
              <a:defRPr sz="1200" b="1">
                <a:solidFill>
                  <a:schemeClr val="tx2">
                    <a:lumMod val="65000"/>
                    <a:lumOff val="35000"/>
                  </a:schemeClr>
                </a:solidFill>
              </a:defRPr>
            </a:lvl1pPr>
          </a:lstStyle>
          <a:p>
            <a:pPr lvl="0"/>
            <a:r>
              <a:rPr lang="en-US"/>
              <a:t>Click to edit Master text styles</a:t>
            </a:r>
          </a:p>
        </p:txBody>
      </p:sp>
      <p:sp>
        <p:nvSpPr>
          <p:cNvPr id="172" name="Picture Placeholder 4"/>
          <p:cNvSpPr>
            <a:spLocks noGrp="1"/>
          </p:cNvSpPr>
          <p:nvPr>
            <p:ph type="pic" sz="quarter" idx="51"/>
          </p:nvPr>
        </p:nvSpPr>
        <p:spPr>
          <a:xfrm>
            <a:off x="476491" y="4049120"/>
            <a:ext cx="1187450" cy="492125"/>
          </a:xfrm>
        </p:spPr>
        <p:txBody>
          <a:bodyPr/>
          <a:lstStyle>
            <a:lvl1pPr algn="ctr">
              <a:defRPr sz="1100">
                <a:solidFill>
                  <a:schemeClr val="tx2">
                    <a:lumMod val="65000"/>
                    <a:lumOff val="35000"/>
                  </a:schemeClr>
                </a:solidFill>
              </a:defRPr>
            </a:lvl1pPr>
          </a:lstStyle>
          <a:p>
            <a:pPr lvl="0"/>
            <a:r>
              <a:rPr lang="en-US" noProof="0"/>
              <a:t>Drag picture to placeholder or click icon to add</a:t>
            </a:r>
          </a:p>
        </p:txBody>
      </p:sp>
      <p:sp>
        <p:nvSpPr>
          <p:cNvPr id="173" name="Text Placeholder 2"/>
          <p:cNvSpPr>
            <a:spLocks noGrp="1"/>
          </p:cNvSpPr>
          <p:nvPr>
            <p:ph type="body" sz="quarter" idx="52"/>
          </p:nvPr>
        </p:nvSpPr>
        <p:spPr>
          <a:xfrm>
            <a:off x="465099" y="4599734"/>
            <a:ext cx="1210235" cy="224584"/>
          </a:xfrm>
        </p:spPr>
        <p:txBody>
          <a:bodyPr anchor="ctr">
            <a:normAutofit/>
          </a:bodyPr>
          <a:lstStyle>
            <a:lvl1pPr algn="ctr">
              <a:lnSpc>
                <a:spcPct val="100000"/>
              </a:lnSpc>
              <a:spcBef>
                <a:spcPts val="0"/>
              </a:spcBef>
              <a:defRPr sz="1000" b="1">
                <a:solidFill>
                  <a:schemeClr val="tx2">
                    <a:lumMod val="65000"/>
                    <a:lumOff val="35000"/>
                  </a:schemeClr>
                </a:solidFill>
              </a:defRPr>
            </a:lvl1pPr>
          </a:lstStyle>
          <a:p>
            <a:pPr lvl="0"/>
            <a:r>
              <a:rPr lang="en-US"/>
              <a:t>Click to edit Master text styles</a:t>
            </a:r>
          </a:p>
        </p:txBody>
      </p:sp>
      <p:sp>
        <p:nvSpPr>
          <p:cNvPr id="174" name="Text Placeholder 2"/>
          <p:cNvSpPr>
            <a:spLocks noGrp="1"/>
          </p:cNvSpPr>
          <p:nvPr>
            <p:ph type="body" sz="quarter" idx="53"/>
          </p:nvPr>
        </p:nvSpPr>
        <p:spPr>
          <a:xfrm>
            <a:off x="465099" y="4873736"/>
            <a:ext cx="1210235" cy="224584"/>
          </a:xfrm>
        </p:spPr>
        <p:txBody>
          <a:bodyPr anchor="ctr">
            <a:normAutofit/>
          </a:bodyPr>
          <a:lstStyle>
            <a:lvl1pPr algn="ctr">
              <a:lnSpc>
                <a:spcPct val="100000"/>
              </a:lnSpc>
              <a:spcBef>
                <a:spcPts val="0"/>
              </a:spcBef>
              <a:defRPr sz="900" b="1">
                <a:solidFill>
                  <a:schemeClr val="tx2">
                    <a:lumMod val="65000"/>
                    <a:lumOff val="35000"/>
                  </a:schemeClr>
                </a:solidFill>
              </a:defRPr>
            </a:lvl1pPr>
          </a:lstStyle>
          <a:p>
            <a:pPr lvl="0"/>
            <a:r>
              <a:rPr lang="en-US"/>
              <a:t>Click to edit Master text styles</a:t>
            </a:r>
          </a:p>
        </p:txBody>
      </p:sp>
      <p:sp>
        <p:nvSpPr>
          <p:cNvPr id="175" name="Text Placeholder 2"/>
          <p:cNvSpPr>
            <a:spLocks noGrp="1"/>
          </p:cNvSpPr>
          <p:nvPr>
            <p:ph type="body" sz="quarter" idx="54"/>
          </p:nvPr>
        </p:nvSpPr>
        <p:spPr>
          <a:xfrm>
            <a:off x="465099" y="5147738"/>
            <a:ext cx="1210235" cy="224584"/>
          </a:xfrm>
        </p:spPr>
        <p:txBody>
          <a:bodyPr anchor="ctr">
            <a:normAutofit/>
          </a:bodyPr>
          <a:lstStyle>
            <a:lvl1pPr algn="ctr">
              <a:lnSpc>
                <a:spcPct val="100000"/>
              </a:lnSpc>
              <a:spcBef>
                <a:spcPts val="0"/>
              </a:spcBef>
              <a:defRPr sz="900" b="1" baseline="0">
                <a:solidFill>
                  <a:schemeClr val="tx2">
                    <a:lumMod val="65000"/>
                    <a:lumOff val="35000"/>
                  </a:schemeClr>
                </a:solidFill>
              </a:defRPr>
            </a:lvl1pPr>
          </a:lstStyle>
          <a:p>
            <a:pPr lvl="0"/>
            <a:r>
              <a:rPr lang="en-US"/>
              <a:t>Click to edit Master text styles</a:t>
            </a:r>
          </a:p>
        </p:txBody>
      </p:sp>
      <p:sp>
        <p:nvSpPr>
          <p:cNvPr id="176" name="Text Placeholder 2"/>
          <p:cNvSpPr>
            <a:spLocks noGrp="1"/>
          </p:cNvSpPr>
          <p:nvPr>
            <p:ph type="body" sz="quarter" idx="55"/>
          </p:nvPr>
        </p:nvSpPr>
        <p:spPr>
          <a:xfrm>
            <a:off x="465099" y="5412670"/>
            <a:ext cx="1210235" cy="224584"/>
          </a:xfrm>
        </p:spPr>
        <p:txBody>
          <a:bodyPr anchor="ctr">
            <a:normAutofit/>
          </a:bodyPr>
          <a:lstStyle>
            <a:lvl1pPr algn="ctr">
              <a:lnSpc>
                <a:spcPct val="100000"/>
              </a:lnSpc>
              <a:spcBef>
                <a:spcPts val="0"/>
              </a:spcBef>
              <a:defRPr sz="900" b="1" baseline="0">
                <a:solidFill>
                  <a:schemeClr val="tx2">
                    <a:lumMod val="65000"/>
                    <a:lumOff val="35000"/>
                  </a:schemeClr>
                </a:solidFill>
              </a:defRPr>
            </a:lvl1pPr>
          </a:lstStyle>
          <a:p>
            <a:pPr lvl="0"/>
            <a:r>
              <a:rPr lang="en-US"/>
              <a:t>Click to edit Master text styles</a:t>
            </a:r>
          </a:p>
        </p:txBody>
      </p:sp>
      <p:sp>
        <p:nvSpPr>
          <p:cNvPr id="178" name="Text Placeholder 2"/>
          <p:cNvSpPr>
            <a:spLocks noGrp="1"/>
          </p:cNvSpPr>
          <p:nvPr>
            <p:ph type="body" sz="quarter" idx="57"/>
          </p:nvPr>
        </p:nvSpPr>
        <p:spPr>
          <a:xfrm>
            <a:off x="2321508" y="3775118"/>
            <a:ext cx="933450" cy="224584"/>
          </a:xfrm>
        </p:spPr>
        <p:txBody>
          <a:bodyPr>
            <a:normAutofit/>
          </a:bodyPr>
          <a:lstStyle>
            <a:lvl1pPr algn="ctr">
              <a:lnSpc>
                <a:spcPct val="100000"/>
              </a:lnSpc>
              <a:spcBef>
                <a:spcPts val="0"/>
              </a:spcBef>
              <a:defRPr sz="1200" b="1">
                <a:solidFill>
                  <a:schemeClr val="tx2">
                    <a:lumMod val="65000"/>
                    <a:lumOff val="35000"/>
                  </a:schemeClr>
                </a:solidFill>
              </a:defRPr>
            </a:lvl1pPr>
          </a:lstStyle>
          <a:p>
            <a:pPr lvl="0"/>
            <a:r>
              <a:rPr lang="en-US"/>
              <a:t>Click to edit Master text styles</a:t>
            </a:r>
          </a:p>
        </p:txBody>
      </p:sp>
      <p:sp>
        <p:nvSpPr>
          <p:cNvPr id="179" name="Picture Placeholder 4"/>
          <p:cNvSpPr>
            <a:spLocks noGrp="1"/>
          </p:cNvSpPr>
          <p:nvPr>
            <p:ph type="pic" sz="quarter" idx="58"/>
          </p:nvPr>
        </p:nvSpPr>
        <p:spPr>
          <a:xfrm>
            <a:off x="2194508" y="4049120"/>
            <a:ext cx="1187450" cy="492125"/>
          </a:xfrm>
        </p:spPr>
        <p:txBody>
          <a:bodyPr/>
          <a:lstStyle>
            <a:lvl1pPr algn="ctr">
              <a:defRPr sz="1100">
                <a:solidFill>
                  <a:schemeClr val="tx2">
                    <a:lumMod val="65000"/>
                    <a:lumOff val="35000"/>
                  </a:schemeClr>
                </a:solidFill>
              </a:defRPr>
            </a:lvl1pPr>
          </a:lstStyle>
          <a:p>
            <a:pPr lvl="0"/>
            <a:r>
              <a:rPr lang="en-US" noProof="0"/>
              <a:t>Drag picture to placeholder or click icon to add</a:t>
            </a:r>
          </a:p>
        </p:txBody>
      </p:sp>
      <p:sp>
        <p:nvSpPr>
          <p:cNvPr id="180" name="Text Placeholder 2"/>
          <p:cNvSpPr>
            <a:spLocks noGrp="1"/>
          </p:cNvSpPr>
          <p:nvPr>
            <p:ph type="body" sz="quarter" idx="59"/>
          </p:nvPr>
        </p:nvSpPr>
        <p:spPr>
          <a:xfrm>
            <a:off x="2183116" y="4599734"/>
            <a:ext cx="1210235" cy="224584"/>
          </a:xfrm>
        </p:spPr>
        <p:txBody>
          <a:bodyPr anchor="ctr">
            <a:normAutofit/>
          </a:bodyPr>
          <a:lstStyle>
            <a:lvl1pPr algn="ctr">
              <a:lnSpc>
                <a:spcPct val="100000"/>
              </a:lnSpc>
              <a:spcBef>
                <a:spcPts val="0"/>
              </a:spcBef>
              <a:defRPr sz="1000" b="1">
                <a:solidFill>
                  <a:schemeClr val="tx2">
                    <a:lumMod val="65000"/>
                    <a:lumOff val="35000"/>
                  </a:schemeClr>
                </a:solidFill>
              </a:defRPr>
            </a:lvl1pPr>
          </a:lstStyle>
          <a:p>
            <a:pPr lvl="0"/>
            <a:r>
              <a:rPr lang="en-US"/>
              <a:t>Click to edit Master text styles</a:t>
            </a:r>
          </a:p>
        </p:txBody>
      </p:sp>
      <p:sp>
        <p:nvSpPr>
          <p:cNvPr id="181" name="Text Placeholder 2"/>
          <p:cNvSpPr>
            <a:spLocks noGrp="1"/>
          </p:cNvSpPr>
          <p:nvPr>
            <p:ph type="body" sz="quarter" idx="60"/>
          </p:nvPr>
        </p:nvSpPr>
        <p:spPr>
          <a:xfrm>
            <a:off x="2183116" y="4873736"/>
            <a:ext cx="1210235" cy="224584"/>
          </a:xfrm>
        </p:spPr>
        <p:txBody>
          <a:bodyPr anchor="ctr">
            <a:normAutofit/>
          </a:bodyPr>
          <a:lstStyle>
            <a:lvl1pPr algn="ctr">
              <a:lnSpc>
                <a:spcPct val="100000"/>
              </a:lnSpc>
              <a:spcBef>
                <a:spcPts val="0"/>
              </a:spcBef>
              <a:defRPr sz="900" b="1">
                <a:solidFill>
                  <a:schemeClr val="tx2">
                    <a:lumMod val="65000"/>
                    <a:lumOff val="35000"/>
                  </a:schemeClr>
                </a:solidFill>
              </a:defRPr>
            </a:lvl1pPr>
          </a:lstStyle>
          <a:p>
            <a:pPr lvl="0"/>
            <a:r>
              <a:rPr lang="en-US"/>
              <a:t>Click to edit Master text styles</a:t>
            </a:r>
          </a:p>
        </p:txBody>
      </p:sp>
      <p:sp>
        <p:nvSpPr>
          <p:cNvPr id="182" name="Text Placeholder 2"/>
          <p:cNvSpPr>
            <a:spLocks noGrp="1"/>
          </p:cNvSpPr>
          <p:nvPr>
            <p:ph type="body" sz="quarter" idx="61"/>
          </p:nvPr>
        </p:nvSpPr>
        <p:spPr>
          <a:xfrm>
            <a:off x="2183116" y="5147738"/>
            <a:ext cx="1210235" cy="224584"/>
          </a:xfrm>
        </p:spPr>
        <p:txBody>
          <a:bodyPr anchor="ctr">
            <a:normAutofit/>
          </a:bodyPr>
          <a:lstStyle>
            <a:lvl1pPr algn="ctr">
              <a:lnSpc>
                <a:spcPct val="100000"/>
              </a:lnSpc>
              <a:spcBef>
                <a:spcPts val="0"/>
              </a:spcBef>
              <a:defRPr sz="900" b="1" baseline="0">
                <a:solidFill>
                  <a:schemeClr val="tx2">
                    <a:lumMod val="65000"/>
                    <a:lumOff val="35000"/>
                  </a:schemeClr>
                </a:solidFill>
              </a:defRPr>
            </a:lvl1pPr>
          </a:lstStyle>
          <a:p>
            <a:pPr lvl="0"/>
            <a:r>
              <a:rPr lang="en-US"/>
              <a:t>Click to edit Master text styles</a:t>
            </a:r>
          </a:p>
        </p:txBody>
      </p:sp>
      <p:sp>
        <p:nvSpPr>
          <p:cNvPr id="183" name="Text Placeholder 2"/>
          <p:cNvSpPr>
            <a:spLocks noGrp="1"/>
          </p:cNvSpPr>
          <p:nvPr>
            <p:ph type="body" sz="quarter" idx="62"/>
          </p:nvPr>
        </p:nvSpPr>
        <p:spPr>
          <a:xfrm>
            <a:off x="2183116" y="5412670"/>
            <a:ext cx="1210235" cy="224584"/>
          </a:xfrm>
        </p:spPr>
        <p:txBody>
          <a:bodyPr anchor="ctr">
            <a:normAutofit/>
          </a:bodyPr>
          <a:lstStyle>
            <a:lvl1pPr algn="ctr">
              <a:lnSpc>
                <a:spcPct val="100000"/>
              </a:lnSpc>
              <a:spcBef>
                <a:spcPts val="0"/>
              </a:spcBef>
              <a:defRPr sz="900" b="1" baseline="0">
                <a:solidFill>
                  <a:schemeClr val="tx2">
                    <a:lumMod val="65000"/>
                    <a:lumOff val="35000"/>
                  </a:schemeClr>
                </a:solidFill>
              </a:defRPr>
            </a:lvl1pPr>
          </a:lstStyle>
          <a:p>
            <a:pPr lvl="0"/>
            <a:r>
              <a:rPr lang="en-US"/>
              <a:t>Click to edit Master text styles</a:t>
            </a:r>
          </a:p>
        </p:txBody>
      </p:sp>
      <p:sp>
        <p:nvSpPr>
          <p:cNvPr id="185" name="Text Placeholder 2"/>
          <p:cNvSpPr>
            <a:spLocks noGrp="1"/>
          </p:cNvSpPr>
          <p:nvPr>
            <p:ph type="body" sz="quarter" idx="64"/>
          </p:nvPr>
        </p:nvSpPr>
        <p:spPr>
          <a:xfrm>
            <a:off x="4101439" y="3775118"/>
            <a:ext cx="933450" cy="224584"/>
          </a:xfrm>
        </p:spPr>
        <p:txBody>
          <a:bodyPr>
            <a:normAutofit/>
          </a:bodyPr>
          <a:lstStyle>
            <a:lvl1pPr algn="ctr">
              <a:lnSpc>
                <a:spcPct val="100000"/>
              </a:lnSpc>
              <a:spcBef>
                <a:spcPts val="0"/>
              </a:spcBef>
              <a:defRPr sz="1200" b="1">
                <a:solidFill>
                  <a:schemeClr val="tx2">
                    <a:lumMod val="65000"/>
                    <a:lumOff val="35000"/>
                  </a:schemeClr>
                </a:solidFill>
              </a:defRPr>
            </a:lvl1pPr>
          </a:lstStyle>
          <a:p>
            <a:pPr lvl="0"/>
            <a:r>
              <a:rPr lang="en-US"/>
              <a:t>Click to edit Master text styles</a:t>
            </a:r>
          </a:p>
        </p:txBody>
      </p:sp>
      <p:sp>
        <p:nvSpPr>
          <p:cNvPr id="186" name="Picture Placeholder 4"/>
          <p:cNvSpPr>
            <a:spLocks noGrp="1"/>
          </p:cNvSpPr>
          <p:nvPr>
            <p:ph type="pic" sz="quarter" idx="65"/>
          </p:nvPr>
        </p:nvSpPr>
        <p:spPr>
          <a:xfrm>
            <a:off x="3974439" y="4049120"/>
            <a:ext cx="1187450" cy="492125"/>
          </a:xfrm>
        </p:spPr>
        <p:txBody>
          <a:bodyPr/>
          <a:lstStyle>
            <a:lvl1pPr algn="ctr">
              <a:defRPr sz="1100">
                <a:solidFill>
                  <a:schemeClr val="tx2">
                    <a:lumMod val="65000"/>
                    <a:lumOff val="35000"/>
                  </a:schemeClr>
                </a:solidFill>
              </a:defRPr>
            </a:lvl1pPr>
          </a:lstStyle>
          <a:p>
            <a:pPr lvl="0"/>
            <a:r>
              <a:rPr lang="en-US" noProof="0"/>
              <a:t>Drag picture to placeholder or click icon to add</a:t>
            </a:r>
          </a:p>
        </p:txBody>
      </p:sp>
      <p:sp>
        <p:nvSpPr>
          <p:cNvPr id="187" name="Text Placeholder 2"/>
          <p:cNvSpPr>
            <a:spLocks noGrp="1"/>
          </p:cNvSpPr>
          <p:nvPr>
            <p:ph type="body" sz="quarter" idx="66"/>
          </p:nvPr>
        </p:nvSpPr>
        <p:spPr>
          <a:xfrm>
            <a:off x="3963047" y="4599734"/>
            <a:ext cx="1210235" cy="224584"/>
          </a:xfrm>
        </p:spPr>
        <p:txBody>
          <a:bodyPr anchor="ctr">
            <a:normAutofit/>
          </a:bodyPr>
          <a:lstStyle>
            <a:lvl1pPr algn="ctr">
              <a:lnSpc>
                <a:spcPct val="100000"/>
              </a:lnSpc>
              <a:spcBef>
                <a:spcPts val="0"/>
              </a:spcBef>
              <a:defRPr sz="1000" b="1">
                <a:solidFill>
                  <a:schemeClr val="tx2">
                    <a:lumMod val="65000"/>
                    <a:lumOff val="35000"/>
                  </a:schemeClr>
                </a:solidFill>
              </a:defRPr>
            </a:lvl1pPr>
          </a:lstStyle>
          <a:p>
            <a:pPr lvl="0"/>
            <a:r>
              <a:rPr lang="en-US"/>
              <a:t>Click to edit Master text styles</a:t>
            </a:r>
          </a:p>
        </p:txBody>
      </p:sp>
      <p:sp>
        <p:nvSpPr>
          <p:cNvPr id="188" name="Text Placeholder 2"/>
          <p:cNvSpPr>
            <a:spLocks noGrp="1"/>
          </p:cNvSpPr>
          <p:nvPr>
            <p:ph type="body" sz="quarter" idx="67"/>
          </p:nvPr>
        </p:nvSpPr>
        <p:spPr>
          <a:xfrm>
            <a:off x="3963047" y="4873736"/>
            <a:ext cx="1210235" cy="224584"/>
          </a:xfrm>
        </p:spPr>
        <p:txBody>
          <a:bodyPr anchor="ctr">
            <a:normAutofit/>
          </a:bodyPr>
          <a:lstStyle>
            <a:lvl1pPr algn="ctr">
              <a:lnSpc>
                <a:spcPct val="100000"/>
              </a:lnSpc>
              <a:spcBef>
                <a:spcPts val="0"/>
              </a:spcBef>
              <a:defRPr sz="900" b="1">
                <a:solidFill>
                  <a:schemeClr val="tx2">
                    <a:lumMod val="65000"/>
                    <a:lumOff val="35000"/>
                  </a:schemeClr>
                </a:solidFill>
              </a:defRPr>
            </a:lvl1pPr>
          </a:lstStyle>
          <a:p>
            <a:pPr lvl="0"/>
            <a:r>
              <a:rPr lang="en-US"/>
              <a:t>Click to edit Master text styles</a:t>
            </a:r>
          </a:p>
        </p:txBody>
      </p:sp>
      <p:sp>
        <p:nvSpPr>
          <p:cNvPr id="189" name="Text Placeholder 2"/>
          <p:cNvSpPr>
            <a:spLocks noGrp="1"/>
          </p:cNvSpPr>
          <p:nvPr>
            <p:ph type="body" sz="quarter" idx="68"/>
          </p:nvPr>
        </p:nvSpPr>
        <p:spPr>
          <a:xfrm>
            <a:off x="3963047" y="5147738"/>
            <a:ext cx="1210235" cy="224584"/>
          </a:xfrm>
        </p:spPr>
        <p:txBody>
          <a:bodyPr anchor="ctr">
            <a:normAutofit/>
          </a:bodyPr>
          <a:lstStyle>
            <a:lvl1pPr algn="ctr">
              <a:lnSpc>
                <a:spcPct val="100000"/>
              </a:lnSpc>
              <a:spcBef>
                <a:spcPts val="0"/>
              </a:spcBef>
              <a:defRPr sz="900" b="1" baseline="0">
                <a:solidFill>
                  <a:schemeClr val="tx2">
                    <a:lumMod val="65000"/>
                    <a:lumOff val="35000"/>
                  </a:schemeClr>
                </a:solidFill>
              </a:defRPr>
            </a:lvl1pPr>
          </a:lstStyle>
          <a:p>
            <a:pPr lvl="0"/>
            <a:r>
              <a:rPr lang="en-US"/>
              <a:t>Click to edit Master text styles</a:t>
            </a:r>
          </a:p>
        </p:txBody>
      </p:sp>
      <p:sp>
        <p:nvSpPr>
          <p:cNvPr id="190" name="Text Placeholder 2"/>
          <p:cNvSpPr>
            <a:spLocks noGrp="1"/>
          </p:cNvSpPr>
          <p:nvPr>
            <p:ph type="body" sz="quarter" idx="69"/>
          </p:nvPr>
        </p:nvSpPr>
        <p:spPr>
          <a:xfrm>
            <a:off x="3963047" y="5412670"/>
            <a:ext cx="1210235" cy="224584"/>
          </a:xfrm>
        </p:spPr>
        <p:txBody>
          <a:bodyPr anchor="ctr">
            <a:normAutofit/>
          </a:bodyPr>
          <a:lstStyle>
            <a:lvl1pPr algn="ctr">
              <a:lnSpc>
                <a:spcPct val="100000"/>
              </a:lnSpc>
              <a:spcBef>
                <a:spcPts val="0"/>
              </a:spcBef>
              <a:defRPr sz="900" b="1" baseline="0">
                <a:solidFill>
                  <a:schemeClr val="tx2">
                    <a:lumMod val="65000"/>
                    <a:lumOff val="35000"/>
                  </a:schemeClr>
                </a:solidFill>
              </a:defRPr>
            </a:lvl1pPr>
          </a:lstStyle>
          <a:p>
            <a:pPr lvl="0"/>
            <a:r>
              <a:rPr lang="en-US"/>
              <a:t>Click to edit Master text styles</a:t>
            </a:r>
          </a:p>
        </p:txBody>
      </p:sp>
      <p:sp>
        <p:nvSpPr>
          <p:cNvPr id="192" name="Text Placeholder 2"/>
          <p:cNvSpPr>
            <a:spLocks noGrp="1"/>
          </p:cNvSpPr>
          <p:nvPr>
            <p:ph type="body" sz="quarter" idx="71"/>
          </p:nvPr>
        </p:nvSpPr>
        <p:spPr>
          <a:xfrm>
            <a:off x="5863108" y="3775118"/>
            <a:ext cx="933450" cy="224584"/>
          </a:xfrm>
        </p:spPr>
        <p:txBody>
          <a:bodyPr>
            <a:normAutofit/>
          </a:bodyPr>
          <a:lstStyle>
            <a:lvl1pPr algn="ctr">
              <a:lnSpc>
                <a:spcPct val="100000"/>
              </a:lnSpc>
              <a:spcBef>
                <a:spcPts val="0"/>
              </a:spcBef>
              <a:defRPr sz="1200" b="1">
                <a:solidFill>
                  <a:schemeClr val="tx2">
                    <a:lumMod val="65000"/>
                    <a:lumOff val="35000"/>
                  </a:schemeClr>
                </a:solidFill>
              </a:defRPr>
            </a:lvl1pPr>
          </a:lstStyle>
          <a:p>
            <a:pPr lvl="0"/>
            <a:r>
              <a:rPr lang="en-US"/>
              <a:t>Click to edit Master text styles</a:t>
            </a:r>
          </a:p>
        </p:txBody>
      </p:sp>
      <p:sp>
        <p:nvSpPr>
          <p:cNvPr id="193" name="Picture Placeholder 4"/>
          <p:cNvSpPr>
            <a:spLocks noGrp="1"/>
          </p:cNvSpPr>
          <p:nvPr>
            <p:ph type="pic" sz="quarter" idx="72"/>
          </p:nvPr>
        </p:nvSpPr>
        <p:spPr>
          <a:xfrm>
            <a:off x="5736108" y="4049120"/>
            <a:ext cx="1187450" cy="492125"/>
          </a:xfrm>
        </p:spPr>
        <p:txBody>
          <a:bodyPr/>
          <a:lstStyle>
            <a:lvl1pPr algn="ctr">
              <a:defRPr sz="1100">
                <a:solidFill>
                  <a:schemeClr val="tx2">
                    <a:lumMod val="65000"/>
                    <a:lumOff val="35000"/>
                  </a:schemeClr>
                </a:solidFill>
              </a:defRPr>
            </a:lvl1pPr>
          </a:lstStyle>
          <a:p>
            <a:pPr lvl="0"/>
            <a:r>
              <a:rPr lang="en-US" noProof="0"/>
              <a:t>Drag picture to placeholder or click icon to add</a:t>
            </a:r>
          </a:p>
        </p:txBody>
      </p:sp>
      <p:sp>
        <p:nvSpPr>
          <p:cNvPr id="194" name="Text Placeholder 2"/>
          <p:cNvSpPr>
            <a:spLocks noGrp="1"/>
          </p:cNvSpPr>
          <p:nvPr>
            <p:ph type="body" sz="quarter" idx="73"/>
          </p:nvPr>
        </p:nvSpPr>
        <p:spPr>
          <a:xfrm>
            <a:off x="5724716" y="4599734"/>
            <a:ext cx="1210235" cy="224584"/>
          </a:xfrm>
        </p:spPr>
        <p:txBody>
          <a:bodyPr anchor="ctr">
            <a:normAutofit/>
          </a:bodyPr>
          <a:lstStyle>
            <a:lvl1pPr algn="ctr">
              <a:lnSpc>
                <a:spcPct val="100000"/>
              </a:lnSpc>
              <a:spcBef>
                <a:spcPts val="0"/>
              </a:spcBef>
              <a:defRPr sz="1000" b="1">
                <a:solidFill>
                  <a:schemeClr val="tx2">
                    <a:lumMod val="65000"/>
                    <a:lumOff val="35000"/>
                  </a:schemeClr>
                </a:solidFill>
              </a:defRPr>
            </a:lvl1pPr>
          </a:lstStyle>
          <a:p>
            <a:pPr lvl="0"/>
            <a:r>
              <a:rPr lang="en-US"/>
              <a:t>Click to edit Master text styles</a:t>
            </a:r>
          </a:p>
        </p:txBody>
      </p:sp>
      <p:sp>
        <p:nvSpPr>
          <p:cNvPr id="195" name="Text Placeholder 2"/>
          <p:cNvSpPr>
            <a:spLocks noGrp="1"/>
          </p:cNvSpPr>
          <p:nvPr>
            <p:ph type="body" sz="quarter" idx="74"/>
          </p:nvPr>
        </p:nvSpPr>
        <p:spPr>
          <a:xfrm>
            <a:off x="5724716" y="4873736"/>
            <a:ext cx="1210235" cy="224584"/>
          </a:xfrm>
        </p:spPr>
        <p:txBody>
          <a:bodyPr anchor="ctr">
            <a:normAutofit/>
          </a:bodyPr>
          <a:lstStyle>
            <a:lvl1pPr algn="ctr">
              <a:lnSpc>
                <a:spcPct val="100000"/>
              </a:lnSpc>
              <a:spcBef>
                <a:spcPts val="0"/>
              </a:spcBef>
              <a:defRPr sz="900" b="1">
                <a:solidFill>
                  <a:schemeClr val="tx2">
                    <a:lumMod val="65000"/>
                    <a:lumOff val="35000"/>
                  </a:schemeClr>
                </a:solidFill>
              </a:defRPr>
            </a:lvl1pPr>
          </a:lstStyle>
          <a:p>
            <a:pPr lvl="0"/>
            <a:r>
              <a:rPr lang="en-US"/>
              <a:t>Click to edit Master text styles</a:t>
            </a:r>
          </a:p>
        </p:txBody>
      </p:sp>
      <p:sp>
        <p:nvSpPr>
          <p:cNvPr id="196" name="Text Placeholder 2"/>
          <p:cNvSpPr>
            <a:spLocks noGrp="1"/>
          </p:cNvSpPr>
          <p:nvPr>
            <p:ph type="body" sz="quarter" idx="75"/>
          </p:nvPr>
        </p:nvSpPr>
        <p:spPr>
          <a:xfrm>
            <a:off x="5724716" y="5147738"/>
            <a:ext cx="1210235" cy="224584"/>
          </a:xfrm>
        </p:spPr>
        <p:txBody>
          <a:bodyPr anchor="ctr">
            <a:normAutofit/>
          </a:bodyPr>
          <a:lstStyle>
            <a:lvl1pPr algn="ctr">
              <a:lnSpc>
                <a:spcPct val="100000"/>
              </a:lnSpc>
              <a:spcBef>
                <a:spcPts val="0"/>
              </a:spcBef>
              <a:defRPr sz="900" b="1" baseline="0">
                <a:solidFill>
                  <a:schemeClr val="tx2">
                    <a:lumMod val="65000"/>
                    <a:lumOff val="35000"/>
                  </a:schemeClr>
                </a:solidFill>
              </a:defRPr>
            </a:lvl1pPr>
          </a:lstStyle>
          <a:p>
            <a:pPr lvl="0"/>
            <a:r>
              <a:rPr lang="en-US"/>
              <a:t>Click to edit Master text styles</a:t>
            </a:r>
          </a:p>
        </p:txBody>
      </p:sp>
      <p:sp>
        <p:nvSpPr>
          <p:cNvPr id="197" name="Text Placeholder 2"/>
          <p:cNvSpPr>
            <a:spLocks noGrp="1"/>
          </p:cNvSpPr>
          <p:nvPr>
            <p:ph type="body" sz="quarter" idx="76"/>
          </p:nvPr>
        </p:nvSpPr>
        <p:spPr>
          <a:xfrm>
            <a:off x="5724716" y="5412670"/>
            <a:ext cx="1210235" cy="224584"/>
          </a:xfrm>
        </p:spPr>
        <p:txBody>
          <a:bodyPr anchor="ctr">
            <a:normAutofit/>
          </a:bodyPr>
          <a:lstStyle>
            <a:lvl1pPr algn="ctr">
              <a:lnSpc>
                <a:spcPct val="100000"/>
              </a:lnSpc>
              <a:spcBef>
                <a:spcPts val="0"/>
              </a:spcBef>
              <a:defRPr sz="900" b="1" baseline="0">
                <a:solidFill>
                  <a:schemeClr val="tx2">
                    <a:lumMod val="65000"/>
                    <a:lumOff val="35000"/>
                  </a:schemeClr>
                </a:solidFill>
              </a:defRPr>
            </a:lvl1pPr>
          </a:lstStyle>
          <a:p>
            <a:pPr lvl="0"/>
            <a:r>
              <a:rPr lang="en-US"/>
              <a:t>Click to edit Master text styles</a:t>
            </a:r>
          </a:p>
        </p:txBody>
      </p:sp>
      <p:sp>
        <p:nvSpPr>
          <p:cNvPr id="199" name="Text Placeholder 2"/>
          <p:cNvSpPr>
            <a:spLocks noGrp="1"/>
          </p:cNvSpPr>
          <p:nvPr>
            <p:ph type="body" sz="quarter" idx="78"/>
          </p:nvPr>
        </p:nvSpPr>
        <p:spPr>
          <a:xfrm>
            <a:off x="7636461" y="3775118"/>
            <a:ext cx="933450" cy="224584"/>
          </a:xfrm>
        </p:spPr>
        <p:txBody>
          <a:bodyPr>
            <a:normAutofit/>
          </a:bodyPr>
          <a:lstStyle>
            <a:lvl1pPr algn="ctr">
              <a:lnSpc>
                <a:spcPct val="100000"/>
              </a:lnSpc>
              <a:spcBef>
                <a:spcPts val="0"/>
              </a:spcBef>
              <a:defRPr sz="1200" b="1">
                <a:solidFill>
                  <a:schemeClr val="tx2">
                    <a:lumMod val="65000"/>
                    <a:lumOff val="35000"/>
                  </a:schemeClr>
                </a:solidFill>
              </a:defRPr>
            </a:lvl1pPr>
          </a:lstStyle>
          <a:p>
            <a:pPr lvl="0"/>
            <a:r>
              <a:rPr lang="en-US"/>
              <a:t>Click to edit Master text styles</a:t>
            </a:r>
          </a:p>
        </p:txBody>
      </p:sp>
      <p:sp>
        <p:nvSpPr>
          <p:cNvPr id="200" name="Picture Placeholder 4"/>
          <p:cNvSpPr>
            <a:spLocks noGrp="1"/>
          </p:cNvSpPr>
          <p:nvPr>
            <p:ph type="pic" sz="quarter" idx="79"/>
          </p:nvPr>
        </p:nvSpPr>
        <p:spPr>
          <a:xfrm>
            <a:off x="7509461" y="4049120"/>
            <a:ext cx="1187450" cy="492125"/>
          </a:xfrm>
        </p:spPr>
        <p:txBody>
          <a:bodyPr/>
          <a:lstStyle>
            <a:lvl1pPr algn="ctr">
              <a:defRPr sz="1100">
                <a:solidFill>
                  <a:schemeClr val="tx2">
                    <a:lumMod val="65000"/>
                    <a:lumOff val="35000"/>
                  </a:schemeClr>
                </a:solidFill>
              </a:defRPr>
            </a:lvl1pPr>
          </a:lstStyle>
          <a:p>
            <a:pPr lvl="0"/>
            <a:r>
              <a:rPr lang="en-US" noProof="0"/>
              <a:t>Drag picture to placeholder or click icon to add</a:t>
            </a:r>
          </a:p>
        </p:txBody>
      </p:sp>
      <p:sp>
        <p:nvSpPr>
          <p:cNvPr id="201" name="Text Placeholder 2"/>
          <p:cNvSpPr>
            <a:spLocks noGrp="1"/>
          </p:cNvSpPr>
          <p:nvPr>
            <p:ph type="body" sz="quarter" idx="80"/>
          </p:nvPr>
        </p:nvSpPr>
        <p:spPr>
          <a:xfrm>
            <a:off x="7498069" y="4599734"/>
            <a:ext cx="1210235" cy="224584"/>
          </a:xfrm>
        </p:spPr>
        <p:txBody>
          <a:bodyPr anchor="ctr">
            <a:normAutofit/>
          </a:bodyPr>
          <a:lstStyle>
            <a:lvl1pPr algn="ctr">
              <a:lnSpc>
                <a:spcPct val="100000"/>
              </a:lnSpc>
              <a:spcBef>
                <a:spcPts val="0"/>
              </a:spcBef>
              <a:defRPr sz="1000" b="1">
                <a:solidFill>
                  <a:schemeClr val="tx2">
                    <a:lumMod val="65000"/>
                    <a:lumOff val="35000"/>
                  </a:schemeClr>
                </a:solidFill>
              </a:defRPr>
            </a:lvl1pPr>
          </a:lstStyle>
          <a:p>
            <a:pPr lvl="0"/>
            <a:r>
              <a:rPr lang="en-US"/>
              <a:t>Click to edit Master text styles</a:t>
            </a:r>
          </a:p>
        </p:txBody>
      </p:sp>
      <p:sp>
        <p:nvSpPr>
          <p:cNvPr id="202" name="Text Placeholder 2"/>
          <p:cNvSpPr>
            <a:spLocks noGrp="1"/>
          </p:cNvSpPr>
          <p:nvPr>
            <p:ph type="body" sz="quarter" idx="81"/>
          </p:nvPr>
        </p:nvSpPr>
        <p:spPr>
          <a:xfrm>
            <a:off x="7498069" y="4873736"/>
            <a:ext cx="1210235" cy="224584"/>
          </a:xfrm>
        </p:spPr>
        <p:txBody>
          <a:bodyPr anchor="ctr">
            <a:normAutofit/>
          </a:bodyPr>
          <a:lstStyle>
            <a:lvl1pPr algn="ctr">
              <a:lnSpc>
                <a:spcPct val="100000"/>
              </a:lnSpc>
              <a:spcBef>
                <a:spcPts val="0"/>
              </a:spcBef>
              <a:defRPr sz="900" b="1">
                <a:solidFill>
                  <a:schemeClr val="tx2">
                    <a:lumMod val="65000"/>
                    <a:lumOff val="35000"/>
                  </a:schemeClr>
                </a:solidFill>
              </a:defRPr>
            </a:lvl1pPr>
          </a:lstStyle>
          <a:p>
            <a:pPr lvl="0"/>
            <a:r>
              <a:rPr lang="en-US"/>
              <a:t>Click to edit Master text styles</a:t>
            </a:r>
          </a:p>
        </p:txBody>
      </p:sp>
      <p:sp>
        <p:nvSpPr>
          <p:cNvPr id="203" name="Text Placeholder 2"/>
          <p:cNvSpPr>
            <a:spLocks noGrp="1"/>
          </p:cNvSpPr>
          <p:nvPr>
            <p:ph type="body" sz="quarter" idx="82"/>
          </p:nvPr>
        </p:nvSpPr>
        <p:spPr>
          <a:xfrm>
            <a:off x="7498069" y="5147738"/>
            <a:ext cx="1210235" cy="224584"/>
          </a:xfrm>
        </p:spPr>
        <p:txBody>
          <a:bodyPr anchor="ctr">
            <a:normAutofit/>
          </a:bodyPr>
          <a:lstStyle>
            <a:lvl1pPr algn="ctr">
              <a:lnSpc>
                <a:spcPct val="100000"/>
              </a:lnSpc>
              <a:spcBef>
                <a:spcPts val="0"/>
              </a:spcBef>
              <a:defRPr sz="900" b="1" baseline="0">
                <a:solidFill>
                  <a:schemeClr val="tx2">
                    <a:lumMod val="65000"/>
                    <a:lumOff val="35000"/>
                  </a:schemeClr>
                </a:solidFill>
              </a:defRPr>
            </a:lvl1pPr>
          </a:lstStyle>
          <a:p>
            <a:pPr lvl="0"/>
            <a:r>
              <a:rPr lang="en-US"/>
              <a:t>Click to edit Master text styles</a:t>
            </a:r>
          </a:p>
        </p:txBody>
      </p:sp>
      <p:sp>
        <p:nvSpPr>
          <p:cNvPr id="204" name="Text Placeholder 2"/>
          <p:cNvSpPr>
            <a:spLocks noGrp="1"/>
          </p:cNvSpPr>
          <p:nvPr>
            <p:ph type="body" sz="quarter" idx="83"/>
          </p:nvPr>
        </p:nvSpPr>
        <p:spPr>
          <a:xfrm>
            <a:off x="7498069" y="5412670"/>
            <a:ext cx="1210235" cy="224584"/>
          </a:xfrm>
        </p:spPr>
        <p:txBody>
          <a:bodyPr anchor="ctr">
            <a:normAutofit/>
          </a:bodyPr>
          <a:lstStyle>
            <a:lvl1pPr algn="ctr">
              <a:lnSpc>
                <a:spcPct val="100000"/>
              </a:lnSpc>
              <a:spcBef>
                <a:spcPts val="0"/>
              </a:spcBef>
              <a:defRPr sz="900" b="1" baseline="0">
                <a:solidFill>
                  <a:schemeClr val="tx2">
                    <a:lumMod val="65000"/>
                    <a:lumOff val="35000"/>
                  </a:schemeClr>
                </a:solidFill>
              </a:defRPr>
            </a:lvl1pPr>
          </a:lstStyle>
          <a:p>
            <a:pPr lvl="0"/>
            <a:r>
              <a:rPr lang="en-US"/>
              <a:t>Click to edit Master text styles</a:t>
            </a:r>
          </a:p>
        </p:txBody>
      </p:sp>
      <p:sp>
        <p:nvSpPr>
          <p:cNvPr id="205" name="ClipArt Placeholder 9"/>
          <p:cNvSpPr>
            <a:spLocks noGrp="1"/>
          </p:cNvSpPr>
          <p:nvPr>
            <p:ph type="clipArt" sz="quarter" idx="84"/>
          </p:nvPr>
        </p:nvSpPr>
        <p:spPr>
          <a:xfrm>
            <a:off x="349091" y="1370027"/>
            <a:ext cx="1456764" cy="2023969"/>
          </a:xfrm>
          <a:prstGeom prst="roundRect">
            <a:avLst/>
          </a:prstGeom>
          <a:ln w="19050" cmpd="sng">
            <a:solidFill>
              <a:schemeClr val="bg2"/>
            </a:solidFill>
          </a:ln>
        </p:spPr>
        <p:txBody>
          <a:bodyPr/>
          <a:lstStyle/>
          <a:p>
            <a:pPr lvl="0"/>
            <a:r>
              <a:rPr lang="en-US" noProof="0"/>
              <a:t>Click icon to add clip art</a:t>
            </a:r>
          </a:p>
        </p:txBody>
      </p:sp>
      <p:sp>
        <p:nvSpPr>
          <p:cNvPr id="206" name="ClipArt Placeholder 9"/>
          <p:cNvSpPr>
            <a:spLocks noGrp="1"/>
          </p:cNvSpPr>
          <p:nvPr>
            <p:ph type="clipArt" sz="quarter" idx="85"/>
          </p:nvPr>
        </p:nvSpPr>
        <p:spPr>
          <a:xfrm>
            <a:off x="2100304" y="1370027"/>
            <a:ext cx="1456764" cy="2023969"/>
          </a:xfrm>
          <a:prstGeom prst="roundRect">
            <a:avLst/>
          </a:prstGeom>
          <a:ln w="19050" cmpd="sng">
            <a:solidFill>
              <a:schemeClr val="bg2"/>
            </a:solidFill>
          </a:ln>
        </p:spPr>
        <p:txBody>
          <a:bodyPr/>
          <a:lstStyle/>
          <a:p>
            <a:pPr lvl="0"/>
            <a:r>
              <a:rPr lang="en-US" noProof="0"/>
              <a:t>Click icon to add clip art</a:t>
            </a:r>
          </a:p>
        </p:txBody>
      </p:sp>
      <p:sp>
        <p:nvSpPr>
          <p:cNvPr id="207" name="ClipArt Placeholder 9"/>
          <p:cNvSpPr>
            <a:spLocks noGrp="1"/>
          </p:cNvSpPr>
          <p:nvPr>
            <p:ph type="clipArt" sz="quarter" idx="86"/>
          </p:nvPr>
        </p:nvSpPr>
        <p:spPr>
          <a:xfrm>
            <a:off x="3851516" y="1370027"/>
            <a:ext cx="1456764" cy="2023969"/>
          </a:xfrm>
          <a:prstGeom prst="roundRect">
            <a:avLst/>
          </a:prstGeom>
          <a:ln w="19050" cmpd="sng">
            <a:solidFill>
              <a:schemeClr val="bg2"/>
            </a:solidFill>
          </a:ln>
        </p:spPr>
        <p:txBody>
          <a:bodyPr/>
          <a:lstStyle/>
          <a:p>
            <a:pPr lvl="0"/>
            <a:r>
              <a:rPr lang="en-US" noProof="0"/>
              <a:t>Click icon to add clip art</a:t>
            </a:r>
          </a:p>
        </p:txBody>
      </p:sp>
      <p:sp>
        <p:nvSpPr>
          <p:cNvPr id="208" name="ClipArt Placeholder 9"/>
          <p:cNvSpPr>
            <a:spLocks noGrp="1"/>
          </p:cNvSpPr>
          <p:nvPr>
            <p:ph type="clipArt" sz="quarter" idx="87"/>
          </p:nvPr>
        </p:nvSpPr>
        <p:spPr>
          <a:xfrm>
            <a:off x="5602728" y="1370027"/>
            <a:ext cx="1456764" cy="2023969"/>
          </a:xfrm>
          <a:prstGeom prst="roundRect">
            <a:avLst/>
          </a:prstGeom>
          <a:ln w="19050" cmpd="sng">
            <a:solidFill>
              <a:schemeClr val="bg2"/>
            </a:solidFill>
          </a:ln>
        </p:spPr>
        <p:txBody>
          <a:bodyPr/>
          <a:lstStyle/>
          <a:p>
            <a:pPr lvl="0"/>
            <a:r>
              <a:rPr lang="en-US" noProof="0"/>
              <a:t>Click icon to add clip art</a:t>
            </a:r>
          </a:p>
        </p:txBody>
      </p:sp>
      <p:sp>
        <p:nvSpPr>
          <p:cNvPr id="209" name="ClipArt Placeholder 9"/>
          <p:cNvSpPr>
            <a:spLocks noGrp="1"/>
          </p:cNvSpPr>
          <p:nvPr>
            <p:ph type="clipArt" sz="quarter" idx="88"/>
          </p:nvPr>
        </p:nvSpPr>
        <p:spPr>
          <a:xfrm>
            <a:off x="7353941" y="1370027"/>
            <a:ext cx="1456764" cy="2023969"/>
          </a:xfrm>
          <a:prstGeom prst="roundRect">
            <a:avLst/>
          </a:prstGeom>
          <a:ln w="19050" cmpd="sng">
            <a:solidFill>
              <a:schemeClr val="bg2"/>
            </a:solidFill>
          </a:ln>
        </p:spPr>
        <p:txBody>
          <a:bodyPr/>
          <a:lstStyle/>
          <a:p>
            <a:pPr lvl="0"/>
            <a:r>
              <a:rPr lang="en-US" noProof="0"/>
              <a:t>Click icon to add clip art</a:t>
            </a:r>
          </a:p>
        </p:txBody>
      </p:sp>
      <p:sp>
        <p:nvSpPr>
          <p:cNvPr id="210" name="Text Placeholder 2"/>
          <p:cNvSpPr>
            <a:spLocks noGrp="1"/>
          </p:cNvSpPr>
          <p:nvPr>
            <p:ph type="body" sz="quarter" idx="89"/>
          </p:nvPr>
        </p:nvSpPr>
        <p:spPr>
          <a:xfrm>
            <a:off x="610748" y="1423804"/>
            <a:ext cx="933450" cy="224584"/>
          </a:xfrm>
        </p:spPr>
        <p:txBody>
          <a:bodyPr>
            <a:normAutofit/>
          </a:bodyPr>
          <a:lstStyle>
            <a:lvl1pPr algn="ctr">
              <a:lnSpc>
                <a:spcPct val="100000"/>
              </a:lnSpc>
              <a:spcBef>
                <a:spcPts val="0"/>
              </a:spcBef>
              <a:defRPr sz="1200" b="1"/>
            </a:lvl1pPr>
          </a:lstStyle>
          <a:p>
            <a:pPr lvl="0"/>
            <a:r>
              <a:rPr lang="en-US"/>
              <a:t>Click to edit Master text styles</a:t>
            </a:r>
          </a:p>
        </p:txBody>
      </p:sp>
      <p:sp>
        <p:nvSpPr>
          <p:cNvPr id="211" name="Picture Placeholder 4"/>
          <p:cNvSpPr>
            <a:spLocks noGrp="1"/>
          </p:cNvSpPr>
          <p:nvPr>
            <p:ph type="pic" sz="quarter" idx="90"/>
          </p:nvPr>
        </p:nvSpPr>
        <p:spPr>
          <a:xfrm>
            <a:off x="483748" y="1697806"/>
            <a:ext cx="1187450" cy="492125"/>
          </a:xfrm>
        </p:spPr>
        <p:txBody>
          <a:bodyPr/>
          <a:lstStyle>
            <a:lvl1pPr algn="ctr">
              <a:defRPr sz="1100"/>
            </a:lvl1pPr>
          </a:lstStyle>
          <a:p>
            <a:pPr lvl="0"/>
            <a:r>
              <a:rPr lang="en-US" noProof="0"/>
              <a:t>Drag picture to placeholder or click icon to add</a:t>
            </a:r>
          </a:p>
        </p:txBody>
      </p:sp>
      <p:sp>
        <p:nvSpPr>
          <p:cNvPr id="212" name="Text Placeholder 2"/>
          <p:cNvSpPr>
            <a:spLocks noGrp="1"/>
          </p:cNvSpPr>
          <p:nvPr>
            <p:ph type="body" sz="quarter" idx="91"/>
          </p:nvPr>
        </p:nvSpPr>
        <p:spPr>
          <a:xfrm>
            <a:off x="472356" y="2248420"/>
            <a:ext cx="1210235" cy="224584"/>
          </a:xfrm>
        </p:spPr>
        <p:txBody>
          <a:bodyPr anchor="ctr">
            <a:normAutofit/>
          </a:bodyPr>
          <a:lstStyle>
            <a:lvl1pPr algn="ctr">
              <a:lnSpc>
                <a:spcPct val="100000"/>
              </a:lnSpc>
              <a:spcBef>
                <a:spcPts val="0"/>
              </a:spcBef>
              <a:defRPr sz="1000" b="1">
                <a:solidFill>
                  <a:schemeClr val="tx2">
                    <a:lumMod val="65000"/>
                    <a:lumOff val="35000"/>
                  </a:schemeClr>
                </a:solidFill>
              </a:defRPr>
            </a:lvl1pPr>
          </a:lstStyle>
          <a:p>
            <a:pPr lvl="0"/>
            <a:r>
              <a:rPr lang="en-US"/>
              <a:t>Click to edit Master text styles</a:t>
            </a:r>
          </a:p>
        </p:txBody>
      </p:sp>
      <p:sp>
        <p:nvSpPr>
          <p:cNvPr id="213" name="Text Placeholder 2"/>
          <p:cNvSpPr>
            <a:spLocks noGrp="1"/>
          </p:cNvSpPr>
          <p:nvPr>
            <p:ph type="body" sz="quarter" idx="92"/>
          </p:nvPr>
        </p:nvSpPr>
        <p:spPr>
          <a:xfrm>
            <a:off x="472356" y="2522422"/>
            <a:ext cx="1210235" cy="224584"/>
          </a:xfrm>
        </p:spPr>
        <p:txBody>
          <a:bodyPr anchor="ctr">
            <a:normAutofit/>
          </a:bodyPr>
          <a:lstStyle>
            <a:lvl1pPr algn="ctr">
              <a:lnSpc>
                <a:spcPct val="100000"/>
              </a:lnSpc>
              <a:spcBef>
                <a:spcPts val="0"/>
              </a:spcBef>
              <a:defRPr sz="900" b="1">
                <a:solidFill>
                  <a:schemeClr val="tx2">
                    <a:lumMod val="65000"/>
                    <a:lumOff val="35000"/>
                  </a:schemeClr>
                </a:solidFill>
              </a:defRPr>
            </a:lvl1pPr>
          </a:lstStyle>
          <a:p>
            <a:pPr lvl="0"/>
            <a:r>
              <a:rPr lang="en-US"/>
              <a:t>Click to edit Master text styles</a:t>
            </a:r>
          </a:p>
        </p:txBody>
      </p:sp>
      <p:sp>
        <p:nvSpPr>
          <p:cNvPr id="214" name="Text Placeholder 2"/>
          <p:cNvSpPr>
            <a:spLocks noGrp="1"/>
          </p:cNvSpPr>
          <p:nvPr>
            <p:ph type="body" sz="quarter" idx="93"/>
          </p:nvPr>
        </p:nvSpPr>
        <p:spPr>
          <a:xfrm>
            <a:off x="472356" y="2796424"/>
            <a:ext cx="1210235" cy="224584"/>
          </a:xfrm>
        </p:spPr>
        <p:txBody>
          <a:bodyPr anchor="ctr">
            <a:normAutofit/>
          </a:bodyPr>
          <a:lstStyle>
            <a:lvl1pPr algn="ctr">
              <a:lnSpc>
                <a:spcPct val="100000"/>
              </a:lnSpc>
              <a:spcBef>
                <a:spcPts val="0"/>
              </a:spcBef>
              <a:defRPr sz="900" b="1" baseline="0">
                <a:solidFill>
                  <a:schemeClr val="tx2">
                    <a:lumMod val="65000"/>
                    <a:lumOff val="35000"/>
                  </a:schemeClr>
                </a:solidFill>
              </a:defRPr>
            </a:lvl1pPr>
          </a:lstStyle>
          <a:p>
            <a:pPr lvl="0"/>
            <a:r>
              <a:rPr lang="en-US"/>
              <a:t>Click to edit Master text styles</a:t>
            </a:r>
          </a:p>
        </p:txBody>
      </p:sp>
      <p:sp>
        <p:nvSpPr>
          <p:cNvPr id="215" name="Text Placeholder 2"/>
          <p:cNvSpPr>
            <a:spLocks noGrp="1"/>
          </p:cNvSpPr>
          <p:nvPr>
            <p:ph type="body" sz="quarter" idx="94"/>
          </p:nvPr>
        </p:nvSpPr>
        <p:spPr>
          <a:xfrm>
            <a:off x="472356" y="3061356"/>
            <a:ext cx="1210235" cy="224584"/>
          </a:xfrm>
        </p:spPr>
        <p:txBody>
          <a:bodyPr anchor="ctr">
            <a:normAutofit/>
          </a:bodyPr>
          <a:lstStyle>
            <a:lvl1pPr algn="ctr">
              <a:lnSpc>
                <a:spcPct val="100000"/>
              </a:lnSpc>
              <a:spcBef>
                <a:spcPts val="0"/>
              </a:spcBef>
              <a:defRPr sz="900" b="1" baseline="0">
                <a:solidFill>
                  <a:schemeClr val="tx2">
                    <a:lumMod val="65000"/>
                    <a:lumOff val="35000"/>
                  </a:schemeClr>
                </a:solidFill>
              </a:defRPr>
            </a:lvl1pPr>
          </a:lstStyle>
          <a:p>
            <a:pPr lvl="0"/>
            <a:r>
              <a:rPr lang="en-US"/>
              <a:t>Click to edit Master text styles</a:t>
            </a:r>
          </a:p>
        </p:txBody>
      </p:sp>
      <p:sp>
        <p:nvSpPr>
          <p:cNvPr id="216" name="Text Placeholder 2"/>
          <p:cNvSpPr>
            <a:spLocks noGrp="1"/>
          </p:cNvSpPr>
          <p:nvPr>
            <p:ph type="body" sz="quarter" idx="95"/>
          </p:nvPr>
        </p:nvSpPr>
        <p:spPr>
          <a:xfrm>
            <a:off x="2328765" y="1423804"/>
            <a:ext cx="933450" cy="224584"/>
          </a:xfrm>
        </p:spPr>
        <p:txBody>
          <a:bodyPr>
            <a:normAutofit/>
          </a:bodyPr>
          <a:lstStyle>
            <a:lvl1pPr algn="ctr">
              <a:lnSpc>
                <a:spcPct val="100000"/>
              </a:lnSpc>
              <a:spcBef>
                <a:spcPts val="0"/>
              </a:spcBef>
              <a:defRPr sz="1200" b="1"/>
            </a:lvl1pPr>
          </a:lstStyle>
          <a:p>
            <a:pPr lvl="0"/>
            <a:r>
              <a:rPr lang="en-US"/>
              <a:t>Click to edit Master text styles</a:t>
            </a:r>
          </a:p>
        </p:txBody>
      </p:sp>
      <p:sp>
        <p:nvSpPr>
          <p:cNvPr id="217" name="Picture Placeholder 4"/>
          <p:cNvSpPr>
            <a:spLocks noGrp="1"/>
          </p:cNvSpPr>
          <p:nvPr>
            <p:ph type="pic" sz="quarter" idx="96"/>
          </p:nvPr>
        </p:nvSpPr>
        <p:spPr>
          <a:xfrm>
            <a:off x="2201765" y="1697806"/>
            <a:ext cx="1187450" cy="492125"/>
          </a:xfrm>
        </p:spPr>
        <p:txBody>
          <a:bodyPr/>
          <a:lstStyle>
            <a:lvl1pPr algn="ctr">
              <a:defRPr sz="1100"/>
            </a:lvl1pPr>
          </a:lstStyle>
          <a:p>
            <a:pPr lvl="0"/>
            <a:r>
              <a:rPr lang="en-US" noProof="0"/>
              <a:t>Drag picture to placeholder or click icon to add</a:t>
            </a:r>
          </a:p>
        </p:txBody>
      </p:sp>
      <p:sp>
        <p:nvSpPr>
          <p:cNvPr id="218" name="Text Placeholder 2"/>
          <p:cNvSpPr>
            <a:spLocks noGrp="1"/>
          </p:cNvSpPr>
          <p:nvPr>
            <p:ph type="body" sz="quarter" idx="97"/>
          </p:nvPr>
        </p:nvSpPr>
        <p:spPr>
          <a:xfrm>
            <a:off x="2190373" y="2248420"/>
            <a:ext cx="1210235" cy="224584"/>
          </a:xfrm>
        </p:spPr>
        <p:txBody>
          <a:bodyPr anchor="ctr">
            <a:normAutofit/>
          </a:bodyPr>
          <a:lstStyle>
            <a:lvl1pPr algn="ctr">
              <a:lnSpc>
                <a:spcPct val="100000"/>
              </a:lnSpc>
              <a:spcBef>
                <a:spcPts val="0"/>
              </a:spcBef>
              <a:defRPr sz="1000" b="1">
                <a:solidFill>
                  <a:schemeClr val="tx2">
                    <a:lumMod val="65000"/>
                    <a:lumOff val="35000"/>
                  </a:schemeClr>
                </a:solidFill>
              </a:defRPr>
            </a:lvl1pPr>
          </a:lstStyle>
          <a:p>
            <a:pPr lvl="0"/>
            <a:r>
              <a:rPr lang="en-US"/>
              <a:t>Click to edit Master text styles</a:t>
            </a:r>
          </a:p>
        </p:txBody>
      </p:sp>
      <p:sp>
        <p:nvSpPr>
          <p:cNvPr id="219" name="Text Placeholder 2"/>
          <p:cNvSpPr>
            <a:spLocks noGrp="1"/>
          </p:cNvSpPr>
          <p:nvPr>
            <p:ph type="body" sz="quarter" idx="98"/>
          </p:nvPr>
        </p:nvSpPr>
        <p:spPr>
          <a:xfrm>
            <a:off x="2190373" y="2522422"/>
            <a:ext cx="1210235" cy="224584"/>
          </a:xfrm>
        </p:spPr>
        <p:txBody>
          <a:bodyPr anchor="ctr">
            <a:normAutofit/>
          </a:bodyPr>
          <a:lstStyle>
            <a:lvl1pPr algn="ctr">
              <a:lnSpc>
                <a:spcPct val="100000"/>
              </a:lnSpc>
              <a:spcBef>
                <a:spcPts val="0"/>
              </a:spcBef>
              <a:defRPr sz="900" b="1">
                <a:solidFill>
                  <a:schemeClr val="tx2">
                    <a:lumMod val="65000"/>
                    <a:lumOff val="35000"/>
                  </a:schemeClr>
                </a:solidFill>
              </a:defRPr>
            </a:lvl1pPr>
          </a:lstStyle>
          <a:p>
            <a:pPr lvl="0"/>
            <a:r>
              <a:rPr lang="en-US"/>
              <a:t>Click to edit Master text styles</a:t>
            </a:r>
          </a:p>
        </p:txBody>
      </p:sp>
      <p:sp>
        <p:nvSpPr>
          <p:cNvPr id="220" name="Text Placeholder 2"/>
          <p:cNvSpPr>
            <a:spLocks noGrp="1"/>
          </p:cNvSpPr>
          <p:nvPr>
            <p:ph type="body" sz="quarter" idx="99"/>
          </p:nvPr>
        </p:nvSpPr>
        <p:spPr>
          <a:xfrm>
            <a:off x="2190373" y="2796424"/>
            <a:ext cx="1210235" cy="224584"/>
          </a:xfrm>
        </p:spPr>
        <p:txBody>
          <a:bodyPr anchor="ctr">
            <a:normAutofit/>
          </a:bodyPr>
          <a:lstStyle>
            <a:lvl1pPr algn="ctr">
              <a:lnSpc>
                <a:spcPct val="100000"/>
              </a:lnSpc>
              <a:spcBef>
                <a:spcPts val="0"/>
              </a:spcBef>
              <a:defRPr sz="900" b="1" baseline="0">
                <a:solidFill>
                  <a:schemeClr val="tx2">
                    <a:lumMod val="65000"/>
                    <a:lumOff val="35000"/>
                  </a:schemeClr>
                </a:solidFill>
              </a:defRPr>
            </a:lvl1pPr>
          </a:lstStyle>
          <a:p>
            <a:pPr lvl="0"/>
            <a:r>
              <a:rPr lang="en-US"/>
              <a:t>Click to edit Master text styles</a:t>
            </a:r>
          </a:p>
        </p:txBody>
      </p:sp>
      <p:sp>
        <p:nvSpPr>
          <p:cNvPr id="221" name="Text Placeholder 2"/>
          <p:cNvSpPr>
            <a:spLocks noGrp="1"/>
          </p:cNvSpPr>
          <p:nvPr>
            <p:ph type="body" sz="quarter" idx="100"/>
          </p:nvPr>
        </p:nvSpPr>
        <p:spPr>
          <a:xfrm>
            <a:off x="2190373" y="3061356"/>
            <a:ext cx="1210235" cy="224584"/>
          </a:xfrm>
        </p:spPr>
        <p:txBody>
          <a:bodyPr anchor="ctr">
            <a:normAutofit/>
          </a:bodyPr>
          <a:lstStyle>
            <a:lvl1pPr algn="ctr">
              <a:lnSpc>
                <a:spcPct val="100000"/>
              </a:lnSpc>
              <a:spcBef>
                <a:spcPts val="0"/>
              </a:spcBef>
              <a:defRPr sz="900" b="1" baseline="0">
                <a:solidFill>
                  <a:schemeClr val="tx2">
                    <a:lumMod val="65000"/>
                    <a:lumOff val="35000"/>
                  </a:schemeClr>
                </a:solidFill>
              </a:defRPr>
            </a:lvl1pPr>
          </a:lstStyle>
          <a:p>
            <a:pPr lvl="0"/>
            <a:r>
              <a:rPr lang="en-US"/>
              <a:t>Click to edit Master text styles</a:t>
            </a:r>
          </a:p>
        </p:txBody>
      </p:sp>
      <p:sp>
        <p:nvSpPr>
          <p:cNvPr id="222" name="Text Placeholder 2"/>
          <p:cNvSpPr>
            <a:spLocks noGrp="1"/>
          </p:cNvSpPr>
          <p:nvPr>
            <p:ph type="body" sz="quarter" idx="101"/>
          </p:nvPr>
        </p:nvSpPr>
        <p:spPr>
          <a:xfrm>
            <a:off x="4108696" y="1423804"/>
            <a:ext cx="933450" cy="224584"/>
          </a:xfrm>
        </p:spPr>
        <p:txBody>
          <a:bodyPr>
            <a:normAutofit/>
          </a:bodyPr>
          <a:lstStyle>
            <a:lvl1pPr algn="ctr">
              <a:lnSpc>
                <a:spcPct val="100000"/>
              </a:lnSpc>
              <a:spcBef>
                <a:spcPts val="0"/>
              </a:spcBef>
              <a:defRPr sz="1200" b="1"/>
            </a:lvl1pPr>
          </a:lstStyle>
          <a:p>
            <a:pPr lvl="0"/>
            <a:r>
              <a:rPr lang="en-US"/>
              <a:t>Click to edit Master text styles</a:t>
            </a:r>
          </a:p>
        </p:txBody>
      </p:sp>
      <p:sp>
        <p:nvSpPr>
          <p:cNvPr id="223" name="Picture Placeholder 4"/>
          <p:cNvSpPr>
            <a:spLocks noGrp="1"/>
          </p:cNvSpPr>
          <p:nvPr>
            <p:ph type="pic" sz="quarter" idx="102"/>
          </p:nvPr>
        </p:nvSpPr>
        <p:spPr>
          <a:xfrm>
            <a:off x="3981696" y="1697806"/>
            <a:ext cx="1187450" cy="492125"/>
          </a:xfrm>
        </p:spPr>
        <p:txBody>
          <a:bodyPr/>
          <a:lstStyle>
            <a:lvl1pPr algn="ctr">
              <a:defRPr sz="1100"/>
            </a:lvl1pPr>
          </a:lstStyle>
          <a:p>
            <a:pPr lvl="0"/>
            <a:r>
              <a:rPr lang="en-US" noProof="0"/>
              <a:t>Drag picture to placeholder or click icon to add</a:t>
            </a:r>
          </a:p>
        </p:txBody>
      </p:sp>
      <p:sp>
        <p:nvSpPr>
          <p:cNvPr id="224" name="Text Placeholder 2"/>
          <p:cNvSpPr>
            <a:spLocks noGrp="1"/>
          </p:cNvSpPr>
          <p:nvPr>
            <p:ph type="body" sz="quarter" idx="103"/>
          </p:nvPr>
        </p:nvSpPr>
        <p:spPr>
          <a:xfrm>
            <a:off x="3970304" y="2248420"/>
            <a:ext cx="1210235" cy="224584"/>
          </a:xfrm>
        </p:spPr>
        <p:txBody>
          <a:bodyPr anchor="ctr">
            <a:normAutofit/>
          </a:bodyPr>
          <a:lstStyle>
            <a:lvl1pPr algn="ctr">
              <a:lnSpc>
                <a:spcPct val="100000"/>
              </a:lnSpc>
              <a:spcBef>
                <a:spcPts val="0"/>
              </a:spcBef>
              <a:defRPr sz="1000" b="1">
                <a:solidFill>
                  <a:schemeClr val="tx2">
                    <a:lumMod val="65000"/>
                    <a:lumOff val="35000"/>
                  </a:schemeClr>
                </a:solidFill>
              </a:defRPr>
            </a:lvl1pPr>
          </a:lstStyle>
          <a:p>
            <a:pPr lvl="0"/>
            <a:r>
              <a:rPr lang="en-US"/>
              <a:t>Click to edit Master text styles</a:t>
            </a:r>
          </a:p>
        </p:txBody>
      </p:sp>
      <p:sp>
        <p:nvSpPr>
          <p:cNvPr id="225" name="Text Placeholder 2"/>
          <p:cNvSpPr>
            <a:spLocks noGrp="1"/>
          </p:cNvSpPr>
          <p:nvPr>
            <p:ph type="body" sz="quarter" idx="104"/>
          </p:nvPr>
        </p:nvSpPr>
        <p:spPr>
          <a:xfrm>
            <a:off x="3970304" y="2522422"/>
            <a:ext cx="1210235" cy="224584"/>
          </a:xfrm>
        </p:spPr>
        <p:txBody>
          <a:bodyPr anchor="ctr">
            <a:normAutofit/>
          </a:bodyPr>
          <a:lstStyle>
            <a:lvl1pPr algn="ctr">
              <a:lnSpc>
                <a:spcPct val="100000"/>
              </a:lnSpc>
              <a:spcBef>
                <a:spcPts val="0"/>
              </a:spcBef>
              <a:defRPr sz="900" b="1">
                <a:solidFill>
                  <a:schemeClr val="tx2">
                    <a:lumMod val="65000"/>
                    <a:lumOff val="35000"/>
                  </a:schemeClr>
                </a:solidFill>
              </a:defRPr>
            </a:lvl1pPr>
          </a:lstStyle>
          <a:p>
            <a:pPr lvl="0"/>
            <a:r>
              <a:rPr lang="en-US"/>
              <a:t>Click to edit Master text styles</a:t>
            </a:r>
          </a:p>
        </p:txBody>
      </p:sp>
      <p:sp>
        <p:nvSpPr>
          <p:cNvPr id="226" name="Text Placeholder 2"/>
          <p:cNvSpPr>
            <a:spLocks noGrp="1"/>
          </p:cNvSpPr>
          <p:nvPr>
            <p:ph type="body" sz="quarter" idx="105"/>
          </p:nvPr>
        </p:nvSpPr>
        <p:spPr>
          <a:xfrm>
            <a:off x="3970304" y="2796424"/>
            <a:ext cx="1210235" cy="224584"/>
          </a:xfrm>
        </p:spPr>
        <p:txBody>
          <a:bodyPr anchor="ctr">
            <a:normAutofit/>
          </a:bodyPr>
          <a:lstStyle>
            <a:lvl1pPr algn="ctr">
              <a:lnSpc>
                <a:spcPct val="100000"/>
              </a:lnSpc>
              <a:spcBef>
                <a:spcPts val="0"/>
              </a:spcBef>
              <a:defRPr sz="900" b="1" baseline="0">
                <a:solidFill>
                  <a:schemeClr val="tx2">
                    <a:lumMod val="65000"/>
                    <a:lumOff val="35000"/>
                  </a:schemeClr>
                </a:solidFill>
              </a:defRPr>
            </a:lvl1pPr>
          </a:lstStyle>
          <a:p>
            <a:pPr lvl="0"/>
            <a:r>
              <a:rPr lang="en-US"/>
              <a:t>Click to edit Master text styles</a:t>
            </a:r>
          </a:p>
        </p:txBody>
      </p:sp>
      <p:sp>
        <p:nvSpPr>
          <p:cNvPr id="227" name="Text Placeholder 2"/>
          <p:cNvSpPr>
            <a:spLocks noGrp="1"/>
          </p:cNvSpPr>
          <p:nvPr>
            <p:ph type="body" sz="quarter" idx="106"/>
          </p:nvPr>
        </p:nvSpPr>
        <p:spPr>
          <a:xfrm>
            <a:off x="3970304" y="3061356"/>
            <a:ext cx="1210235" cy="224584"/>
          </a:xfrm>
        </p:spPr>
        <p:txBody>
          <a:bodyPr anchor="ctr">
            <a:normAutofit/>
          </a:bodyPr>
          <a:lstStyle>
            <a:lvl1pPr algn="ctr">
              <a:lnSpc>
                <a:spcPct val="100000"/>
              </a:lnSpc>
              <a:spcBef>
                <a:spcPts val="0"/>
              </a:spcBef>
              <a:defRPr sz="900" b="1" baseline="0">
                <a:solidFill>
                  <a:schemeClr val="tx2">
                    <a:lumMod val="65000"/>
                    <a:lumOff val="35000"/>
                  </a:schemeClr>
                </a:solidFill>
              </a:defRPr>
            </a:lvl1pPr>
          </a:lstStyle>
          <a:p>
            <a:pPr lvl="0"/>
            <a:r>
              <a:rPr lang="en-US"/>
              <a:t>Click to edit Master text styles</a:t>
            </a:r>
          </a:p>
        </p:txBody>
      </p:sp>
      <p:sp>
        <p:nvSpPr>
          <p:cNvPr id="228" name="Text Placeholder 2"/>
          <p:cNvSpPr>
            <a:spLocks noGrp="1"/>
          </p:cNvSpPr>
          <p:nvPr>
            <p:ph type="body" sz="quarter" idx="107"/>
          </p:nvPr>
        </p:nvSpPr>
        <p:spPr>
          <a:xfrm>
            <a:off x="5870365" y="1423804"/>
            <a:ext cx="933450" cy="224584"/>
          </a:xfrm>
        </p:spPr>
        <p:txBody>
          <a:bodyPr>
            <a:normAutofit/>
          </a:bodyPr>
          <a:lstStyle>
            <a:lvl1pPr algn="ctr">
              <a:lnSpc>
                <a:spcPct val="100000"/>
              </a:lnSpc>
              <a:spcBef>
                <a:spcPts val="0"/>
              </a:spcBef>
              <a:defRPr sz="1200" b="1"/>
            </a:lvl1pPr>
          </a:lstStyle>
          <a:p>
            <a:pPr lvl="0"/>
            <a:r>
              <a:rPr lang="en-US"/>
              <a:t>Click to edit Master text styles</a:t>
            </a:r>
          </a:p>
        </p:txBody>
      </p:sp>
      <p:sp>
        <p:nvSpPr>
          <p:cNvPr id="229" name="Picture Placeholder 4"/>
          <p:cNvSpPr>
            <a:spLocks noGrp="1"/>
          </p:cNvSpPr>
          <p:nvPr>
            <p:ph type="pic" sz="quarter" idx="108"/>
          </p:nvPr>
        </p:nvSpPr>
        <p:spPr>
          <a:xfrm>
            <a:off x="5743365" y="1697806"/>
            <a:ext cx="1187450" cy="492125"/>
          </a:xfrm>
        </p:spPr>
        <p:txBody>
          <a:bodyPr/>
          <a:lstStyle>
            <a:lvl1pPr algn="ctr">
              <a:defRPr sz="1100"/>
            </a:lvl1pPr>
          </a:lstStyle>
          <a:p>
            <a:pPr lvl="0"/>
            <a:r>
              <a:rPr lang="en-US" noProof="0"/>
              <a:t>Drag picture to placeholder or click icon to add</a:t>
            </a:r>
          </a:p>
        </p:txBody>
      </p:sp>
      <p:sp>
        <p:nvSpPr>
          <p:cNvPr id="230" name="Text Placeholder 2"/>
          <p:cNvSpPr>
            <a:spLocks noGrp="1"/>
          </p:cNvSpPr>
          <p:nvPr>
            <p:ph type="body" sz="quarter" idx="109"/>
          </p:nvPr>
        </p:nvSpPr>
        <p:spPr>
          <a:xfrm>
            <a:off x="5731973" y="2248420"/>
            <a:ext cx="1210235" cy="224584"/>
          </a:xfrm>
        </p:spPr>
        <p:txBody>
          <a:bodyPr anchor="ctr">
            <a:normAutofit/>
          </a:bodyPr>
          <a:lstStyle>
            <a:lvl1pPr algn="ctr">
              <a:lnSpc>
                <a:spcPct val="100000"/>
              </a:lnSpc>
              <a:spcBef>
                <a:spcPts val="0"/>
              </a:spcBef>
              <a:defRPr sz="1000" b="1">
                <a:solidFill>
                  <a:schemeClr val="tx2">
                    <a:lumMod val="65000"/>
                    <a:lumOff val="35000"/>
                  </a:schemeClr>
                </a:solidFill>
              </a:defRPr>
            </a:lvl1pPr>
          </a:lstStyle>
          <a:p>
            <a:pPr lvl="0"/>
            <a:r>
              <a:rPr lang="en-US"/>
              <a:t>Click to edit Master text styles</a:t>
            </a:r>
          </a:p>
        </p:txBody>
      </p:sp>
      <p:sp>
        <p:nvSpPr>
          <p:cNvPr id="231" name="Text Placeholder 2"/>
          <p:cNvSpPr>
            <a:spLocks noGrp="1"/>
          </p:cNvSpPr>
          <p:nvPr>
            <p:ph type="body" sz="quarter" idx="110"/>
          </p:nvPr>
        </p:nvSpPr>
        <p:spPr>
          <a:xfrm>
            <a:off x="5731973" y="2522422"/>
            <a:ext cx="1210235" cy="224584"/>
          </a:xfrm>
        </p:spPr>
        <p:txBody>
          <a:bodyPr anchor="ctr">
            <a:normAutofit/>
          </a:bodyPr>
          <a:lstStyle>
            <a:lvl1pPr algn="ctr">
              <a:lnSpc>
                <a:spcPct val="100000"/>
              </a:lnSpc>
              <a:spcBef>
                <a:spcPts val="0"/>
              </a:spcBef>
              <a:defRPr sz="900" b="1">
                <a:solidFill>
                  <a:schemeClr val="tx2">
                    <a:lumMod val="65000"/>
                    <a:lumOff val="35000"/>
                  </a:schemeClr>
                </a:solidFill>
              </a:defRPr>
            </a:lvl1pPr>
          </a:lstStyle>
          <a:p>
            <a:pPr lvl="0"/>
            <a:r>
              <a:rPr lang="en-US"/>
              <a:t>Click to edit Master text styles</a:t>
            </a:r>
          </a:p>
        </p:txBody>
      </p:sp>
      <p:sp>
        <p:nvSpPr>
          <p:cNvPr id="232" name="Text Placeholder 2"/>
          <p:cNvSpPr>
            <a:spLocks noGrp="1"/>
          </p:cNvSpPr>
          <p:nvPr>
            <p:ph type="body" sz="quarter" idx="111"/>
          </p:nvPr>
        </p:nvSpPr>
        <p:spPr>
          <a:xfrm>
            <a:off x="5731973" y="2796424"/>
            <a:ext cx="1210235" cy="224584"/>
          </a:xfrm>
        </p:spPr>
        <p:txBody>
          <a:bodyPr anchor="ctr">
            <a:normAutofit/>
          </a:bodyPr>
          <a:lstStyle>
            <a:lvl1pPr algn="ctr">
              <a:lnSpc>
                <a:spcPct val="100000"/>
              </a:lnSpc>
              <a:spcBef>
                <a:spcPts val="0"/>
              </a:spcBef>
              <a:defRPr sz="900" b="1" baseline="0">
                <a:solidFill>
                  <a:schemeClr val="tx2">
                    <a:lumMod val="65000"/>
                    <a:lumOff val="35000"/>
                  </a:schemeClr>
                </a:solidFill>
              </a:defRPr>
            </a:lvl1pPr>
          </a:lstStyle>
          <a:p>
            <a:pPr lvl="0"/>
            <a:r>
              <a:rPr lang="en-US"/>
              <a:t>Click to edit Master text styles</a:t>
            </a:r>
          </a:p>
        </p:txBody>
      </p:sp>
      <p:sp>
        <p:nvSpPr>
          <p:cNvPr id="233" name="Text Placeholder 2"/>
          <p:cNvSpPr>
            <a:spLocks noGrp="1"/>
          </p:cNvSpPr>
          <p:nvPr>
            <p:ph type="body" sz="quarter" idx="112"/>
          </p:nvPr>
        </p:nvSpPr>
        <p:spPr>
          <a:xfrm>
            <a:off x="5731973" y="3061356"/>
            <a:ext cx="1210235" cy="224584"/>
          </a:xfrm>
        </p:spPr>
        <p:txBody>
          <a:bodyPr anchor="ctr">
            <a:normAutofit/>
          </a:bodyPr>
          <a:lstStyle>
            <a:lvl1pPr algn="ctr">
              <a:lnSpc>
                <a:spcPct val="100000"/>
              </a:lnSpc>
              <a:spcBef>
                <a:spcPts val="0"/>
              </a:spcBef>
              <a:defRPr sz="900" b="1" baseline="0">
                <a:solidFill>
                  <a:schemeClr val="tx2">
                    <a:lumMod val="65000"/>
                    <a:lumOff val="35000"/>
                  </a:schemeClr>
                </a:solidFill>
              </a:defRPr>
            </a:lvl1pPr>
          </a:lstStyle>
          <a:p>
            <a:pPr lvl="0"/>
            <a:r>
              <a:rPr lang="en-US"/>
              <a:t>Click to edit Master text styles</a:t>
            </a:r>
          </a:p>
        </p:txBody>
      </p:sp>
      <p:sp>
        <p:nvSpPr>
          <p:cNvPr id="234" name="Text Placeholder 2"/>
          <p:cNvSpPr>
            <a:spLocks noGrp="1"/>
          </p:cNvSpPr>
          <p:nvPr>
            <p:ph type="body" sz="quarter" idx="113"/>
          </p:nvPr>
        </p:nvSpPr>
        <p:spPr>
          <a:xfrm>
            <a:off x="7643718" y="1423804"/>
            <a:ext cx="933450" cy="224584"/>
          </a:xfrm>
        </p:spPr>
        <p:txBody>
          <a:bodyPr>
            <a:normAutofit/>
          </a:bodyPr>
          <a:lstStyle>
            <a:lvl1pPr algn="ctr">
              <a:lnSpc>
                <a:spcPct val="100000"/>
              </a:lnSpc>
              <a:spcBef>
                <a:spcPts val="0"/>
              </a:spcBef>
              <a:defRPr sz="1200" b="1"/>
            </a:lvl1pPr>
          </a:lstStyle>
          <a:p>
            <a:pPr lvl="0"/>
            <a:r>
              <a:rPr lang="en-US"/>
              <a:t>Click to edit Master text styles</a:t>
            </a:r>
          </a:p>
        </p:txBody>
      </p:sp>
      <p:sp>
        <p:nvSpPr>
          <p:cNvPr id="235" name="Picture Placeholder 4"/>
          <p:cNvSpPr>
            <a:spLocks noGrp="1"/>
          </p:cNvSpPr>
          <p:nvPr>
            <p:ph type="pic" sz="quarter" idx="114"/>
          </p:nvPr>
        </p:nvSpPr>
        <p:spPr>
          <a:xfrm>
            <a:off x="7516718" y="1697806"/>
            <a:ext cx="1187450" cy="492125"/>
          </a:xfrm>
        </p:spPr>
        <p:txBody>
          <a:bodyPr/>
          <a:lstStyle>
            <a:lvl1pPr algn="ctr">
              <a:defRPr sz="1100"/>
            </a:lvl1pPr>
          </a:lstStyle>
          <a:p>
            <a:pPr lvl="0"/>
            <a:r>
              <a:rPr lang="en-US" noProof="0"/>
              <a:t>Drag picture to placeholder or click icon to add</a:t>
            </a:r>
          </a:p>
        </p:txBody>
      </p:sp>
      <p:sp>
        <p:nvSpPr>
          <p:cNvPr id="236" name="Text Placeholder 2"/>
          <p:cNvSpPr>
            <a:spLocks noGrp="1"/>
          </p:cNvSpPr>
          <p:nvPr>
            <p:ph type="body" sz="quarter" idx="115"/>
          </p:nvPr>
        </p:nvSpPr>
        <p:spPr>
          <a:xfrm>
            <a:off x="7505326" y="2248420"/>
            <a:ext cx="1210235" cy="224584"/>
          </a:xfrm>
        </p:spPr>
        <p:txBody>
          <a:bodyPr anchor="ctr">
            <a:normAutofit/>
          </a:bodyPr>
          <a:lstStyle>
            <a:lvl1pPr algn="ctr">
              <a:lnSpc>
                <a:spcPct val="100000"/>
              </a:lnSpc>
              <a:spcBef>
                <a:spcPts val="0"/>
              </a:spcBef>
              <a:defRPr sz="1000" b="1">
                <a:solidFill>
                  <a:schemeClr val="tx2">
                    <a:lumMod val="65000"/>
                    <a:lumOff val="35000"/>
                  </a:schemeClr>
                </a:solidFill>
              </a:defRPr>
            </a:lvl1pPr>
          </a:lstStyle>
          <a:p>
            <a:pPr lvl="0"/>
            <a:r>
              <a:rPr lang="en-US"/>
              <a:t>Click to edit Master text styles</a:t>
            </a:r>
          </a:p>
        </p:txBody>
      </p:sp>
      <p:sp>
        <p:nvSpPr>
          <p:cNvPr id="237" name="Text Placeholder 2"/>
          <p:cNvSpPr>
            <a:spLocks noGrp="1"/>
          </p:cNvSpPr>
          <p:nvPr>
            <p:ph type="body" sz="quarter" idx="116"/>
          </p:nvPr>
        </p:nvSpPr>
        <p:spPr>
          <a:xfrm>
            <a:off x="7505326" y="2522422"/>
            <a:ext cx="1210235" cy="224584"/>
          </a:xfrm>
        </p:spPr>
        <p:txBody>
          <a:bodyPr anchor="ctr">
            <a:normAutofit/>
          </a:bodyPr>
          <a:lstStyle>
            <a:lvl1pPr algn="ctr">
              <a:lnSpc>
                <a:spcPct val="100000"/>
              </a:lnSpc>
              <a:spcBef>
                <a:spcPts val="0"/>
              </a:spcBef>
              <a:defRPr sz="900" b="1">
                <a:solidFill>
                  <a:schemeClr val="tx2">
                    <a:lumMod val="65000"/>
                    <a:lumOff val="35000"/>
                  </a:schemeClr>
                </a:solidFill>
              </a:defRPr>
            </a:lvl1pPr>
          </a:lstStyle>
          <a:p>
            <a:pPr lvl="0"/>
            <a:r>
              <a:rPr lang="en-US"/>
              <a:t>Click to edit Master text styles</a:t>
            </a:r>
          </a:p>
        </p:txBody>
      </p:sp>
      <p:sp>
        <p:nvSpPr>
          <p:cNvPr id="238" name="Text Placeholder 2"/>
          <p:cNvSpPr>
            <a:spLocks noGrp="1"/>
          </p:cNvSpPr>
          <p:nvPr>
            <p:ph type="body" sz="quarter" idx="117"/>
          </p:nvPr>
        </p:nvSpPr>
        <p:spPr>
          <a:xfrm>
            <a:off x="7505326" y="2796424"/>
            <a:ext cx="1210235" cy="224584"/>
          </a:xfrm>
        </p:spPr>
        <p:txBody>
          <a:bodyPr anchor="ctr">
            <a:normAutofit/>
          </a:bodyPr>
          <a:lstStyle>
            <a:lvl1pPr algn="ctr">
              <a:lnSpc>
                <a:spcPct val="100000"/>
              </a:lnSpc>
              <a:spcBef>
                <a:spcPts val="0"/>
              </a:spcBef>
              <a:defRPr sz="900" b="1" baseline="0">
                <a:solidFill>
                  <a:schemeClr val="tx2">
                    <a:lumMod val="65000"/>
                    <a:lumOff val="35000"/>
                  </a:schemeClr>
                </a:solidFill>
              </a:defRPr>
            </a:lvl1pPr>
          </a:lstStyle>
          <a:p>
            <a:pPr lvl="0"/>
            <a:r>
              <a:rPr lang="en-US"/>
              <a:t>Click to edit Master text styles</a:t>
            </a:r>
          </a:p>
        </p:txBody>
      </p:sp>
      <p:sp>
        <p:nvSpPr>
          <p:cNvPr id="239" name="Text Placeholder 2"/>
          <p:cNvSpPr>
            <a:spLocks noGrp="1"/>
          </p:cNvSpPr>
          <p:nvPr>
            <p:ph type="body" sz="quarter" idx="118"/>
          </p:nvPr>
        </p:nvSpPr>
        <p:spPr>
          <a:xfrm>
            <a:off x="7505326" y="3061356"/>
            <a:ext cx="1210235" cy="224584"/>
          </a:xfrm>
        </p:spPr>
        <p:txBody>
          <a:bodyPr anchor="ctr">
            <a:normAutofit/>
          </a:bodyPr>
          <a:lstStyle>
            <a:lvl1pPr algn="ctr">
              <a:lnSpc>
                <a:spcPct val="100000"/>
              </a:lnSpc>
              <a:spcBef>
                <a:spcPts val="0"/>
              </a:spcBef>
              <a:defRPr sz="900" b="1" baseline="0">
                <a:solidFill>
                  <a:schemeClr val="tx2">
                    <a:lumMod val="65000"/>
                    <a:lumOff val="35000"/>
                  </a:schemeClr>
                </a:solidFill>
              </a:defRPr>
            </a:lvl1pPr>
          </a:lstStyle>
          <a:p>
            <a:pPr lvl="0"/>
            <a:r>
              <a:rPr lang="en-US"/>
              <a:t>Click to edit Master text styles</a:t>
            </a:r>
          </a:p>
        </p:txBody>
      </p:sp>
      <p:sp>
        <p:nvSpPr>
          <p:cNvPr id="131" name="Footer Placeholder 1">
            <a:extLst>
              <a:ext uri="{FF2B5EF4-FFF2-40B4-BE49-F238E27FC236}">
                <a16:creationId xmlns:a16="http://schemas.microsoft.com/office/drawing/2014/main" id="{2F36408E-D97D-41AB-9217-63C225FBC9D3}"/>
              </a:ext>
            </a:extLst>
          </p:cNvPr>
          <p:cNvSpPr>
            <a:spLocks noGrp="1"/>
          </p:cNvSpPr>
          <p:nvPr>
            <p:ph type="ftr" sz="quarter" idx="119"/>
          </p:nvPr>
        </p:nvSpPr>
        <p:spPr/>
        <p:txBody>
          <a:bodyPr/>
          <a:lstStyle>
            <a:lvl1pPr>
              <a:defRPr/>
            </a:lvl1pPr>
          </a:lstStyle>
          <a:p>
            <a:pPr>
              <a:defRPr/>
            </a:pPr>
            <a:r>
              <a:rPr lang="en-US"/>
              <a:t>Presentation Title</a:t>
            </a:r>
          </a:p>
        </p:txBody>
      </p:sp>
      <p:sp>
        <p:nvSpPr>
          <p:cNvPr id="132" name="Slide Number Placeholder 2">
            <a:extLst>
              <a:ext uri="{FF2B5EF4-FFF2-40B4-BE49-F238E27FC236}">
                <a16:creationId xmlns:a16="http://schemas.microsoft.com/office/drawing/2014/main" id="{DCC0DD18-CEEC-4D1A-A60A-80A20D2AF5F5}"/>
              </a:ext>
            </a:extLst>
          </p:cNvPr>
          <p:cNvSpPr>
            <a:spLocks noGrp="1"/>
          </p:cNvSpPr>
          <p:nvPr>
            <p:ph type="sldNum" sz="quarter" idx="120"/>
          </p:nvPr>
        </p:nvSpPr>
        <p:spPr/>
        <p:txBody>
          <a:bodyPr/>
          <a:lstStyle>
            <a:lvl1pPr>
              <a:defRPr/>
            </a:lvl1pPr>
          </a:lstStyle>
          <a:p>
            <a:fld id="{F4597838-7728-4AAF-87E8-5D0F245AC806}" type="slidenum">
              <a:rPr lang="en-US" altLang="en-US"/>
              <a:pPr/>
              <a:t>‹#›</a:t>
            </a:fld>
            <a:endParaRPr lang="en-US" altLang="en-US"/>
          </a:p>
        </p:txBody>
      </p:sp>
    </p:spTree>
    <p:extLst>
      <p:ext uri="{BB962C8B-B14F-4D97-AF65-F5344CB8AC3E}">
        <p14:creationId xmlns:p14="http://schemas.microsoft.com/office/powerpoint/2010/main" val="29451248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6136106"/>
          </a:xfrm>
        </p:spPr>
        <p:txBody>
          <a:bodyPr/>
          <a:lstStyle>
            <a:lvl1pPr algn="ctr">
              <a:defRPr/>
            </a:lvl1pPr>
          </a:lstStyle>
          <a:p>
            <a:pPr lvl="0"/>
            <a:r>
              <a:rPr lang="en-US" noProof="0"/>
              <a:t>Drag picture to placeholder or click icon to add</a:t>
            </a:r>
          </a:p>
        </p:txBody>
      </p:sp>
      <p:sp>
        <p:nvSpPr>
          <p:cNvPr id="3" name="Title 2"/>
          <p:cNvSpPr>
            <a:spLocks noGrp="1"/>
          </p:cNvSpPr>
          <p:nvPr>
            <p:ph type="title"/>
          </p:nvPr>
        </p:nvSpPr>
        <p:spPr>
          <a:xfrm>
            <a:off x="4946316" y="4064001"/>
            <a:ext cx="3978929" cy="1751263"/>
          </a:xfrm>
        </p:spPr>
        <p:txBody>
          <a:bodyPr/>
          <a:lstStyle>
            <a:lvl1pPr>
              <a:defRPr sz="3000" b="0" i="0">
                <a:solidFill>
                  <a:schemeClr val="tx1"/>
                </a:solidFill>
                <a:effectLst/>
                <a:latin typeface="Arial"/>
                <a:cs typeface="Arial"/>
              </a:defRPr>
            </a:lvl1pPr>
          </a:lstStyle>
          <a:p>
            <a:r>
              <a:rPr lang="en-US"/>
              <a:t>Click to edit Master title style</a:t>
            </a:r>
          </a:p>
        </p:txBody>
      </p:sp>
      <p:sp>
        <p:nvSpPr>
          <p:cNvPr id="5" name="Slide Number Placeholder 3">
            <a:extLst>
              <a:ext uri="{FF2B5EF4-FFF2-40B4-BE49-F238E27FC236}">
                <a16:creationId xmlns:a16="http://schemas.microsoft.com/office/drawing/2014/main" id="{0F8493E4-083F-452C-9089-53AE8FCAD7DB}"/>
              </a:ext>
            </a:extLst>
          </p:cNvPr>
          <p:cNvSpPr>
            <a:spLocks noGrp="1"/>
          </p:cNvSpPr>
          <p:nvPr>
            <p:ph type="sldNum" sz="quarter" idx="11"/>
          </p:nvPr>
        </p:nvSpPr>
        <p:spPr/>
        <p:txBody>
          <a:bodyPr/>
          <a:lstStyle>
            <a:lvl1pPr>
              <a:defRPr/>
            </a:lvl1pPr>
          </a:lstStyle>
          <a:p>
            <a:fld id="{1274C3FF-4EC0-4CAD-A709-87FACD9BBF64}" type="slidenum">
              <a:rPr lang="en-US" altLang="en-US"/>
              <a:pPr/>
              <a:t>‹#›</a:t>
            </a:fld>
            <a:endParaRPr lang="en-US" altLang="en-US"/>
          </a:p>
        </p:txBody>
      </p:sp>
      <p:sp>
        <p:nvSpPr>
          <p:cNvPr id="6" name="Footer Placeholder 4">
            <a:extLst>
              <a:ext uri="{FF2B5EF4-FFF2-40B4-BE49-F238E27FC236}">
                <a16:creationId xmlns:a16="http://schemas.microsoft.com/office/drawing/2014/main" id="{01EC90E8-E6A1-4A45-921A-67BA2F740C3C}"/>
              </a:ext>
            </a:extLst>
          </p:cNvPr>
          <p:cNvSpPr>
            <a:spLocks noGrp="1"/>
          </p:cNvSpPr>
          <p:nvPr>
            <p:ph type="ftr" sz="quarter" idx="12"/>
          </p:nvPr>
        </p:nvSpPr>
        <p:spPr/>
        <p:txBody>
          <a:bodyPr/>
          <a:lstStyle>
            <a:lvl1pPr>
              <a:defRPr/>
            </a:lvl1pPr>
          </a:lstStyle>
          <a:p>
            <a:pPr>
              <a:defRPr/>
            </a:pPr>
            <a:r>
              <a:rPr lang="en-US"/>
              <a:t>Presentation Title</a:t>
            </a:r>
          </a:p>
        </p:txBody>
      </p:sp>
    </p:spTree>
    <p:extLst>
      <p:ext uri="{BB962C8B-B14F-4D97-AF65-F5344CB8AC3E}">
        <p14:creationId xmlns:p14="http://schemas.microsoft.com/office/powerpoint/2010/main" val="12158020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 Bleed Phot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77C7912-EB96-401D-AF7F-DBB229E34E8F}"/>
              </a:ext>
            </a:extLst>
          </p:cNvPr>
          <p:cNvSpPr>
            <a:spLocks noChangeArrowheads="1"/>
          </p:cNvSpPr>
          <p:nvPr/>
        </p:nvSpPr>
        <p:spPr bwMode="auto">
          <a:xfrm>
            <a:off x="3846513" y="5302250"/>
            <a:ext cx="5297487" cy="155575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marL="115888" indent="-115888"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4" name="Picture Placeholder 3"/>
          <p:cNvSpPr>
            <a:spLocks noGrp="1"/>
          </p:cNvSpPr>
          <p:nvPr>
            <p:ph type="pic" sz="quarter" idx="10"/>
          </p:nvPr>
        </p:nvSpPr>
        <p:spPr>
          <a:xfrm>
            <a:off x="0" y="0"/>
            <a:ext cx="9144000" cy="6858000"/>
          </a:xfrm>
        </p:spPr>
        <p:txBody>
          <a:bodyPr/>
          <a:lstStyle>
            <a:lvl1pPr algn="ctr">
              <a:defRPr baseline="0"/>
            </a:lvl1pPr>
          </a:lstStyle>
          <a:p>
            <a:pPr lvl="0"/>
            <a:r>
              <a:rPr lang="en-US" noProof="0"/>
              <a:t>Drag picture to placeholder or click icon to add</a:t>
            </a:r>
          </a:p>
        </p:txBody>
      </p:sp>
      <p:sp>
        <p:nvSpPr>
          <p:cNvPr id="3" name="Title 2"/>
          <p:cNvSpPr>
            <a:spLocks noGrp="1"/>
          </p:cNvSpPr>
          <p:nvPr>
            <p:ph type="title"/>
          </p:nvPr>
        </p:nvSpPr>
        <p:spPr>
          <a:xfrm>
            <a:off x="4946316" y="3075216"/>
            <a:ext cx="3978929" cy="1950356"/>
          </a:xfrm>
        </p:spPr>
        <p:txBody>
          <a:bodyPr/>
          <a:lstStyle>
            <a:lvl1pPr>
              <a:defRPr sz="3000" b="0" i="0" baseline="0">
                <a:solidFill>
                  <a:schemeClr val="tx1"/>
                </a:solidFill>
                <a:effectLst/>
                <a:latin typeface="Arial"/>
                <a:cs typeface="Arial"/>
              </a:defRPr>
            </a:lvl1pPr>
          </a:lstStyle>
          <a:p>
            <a:r>
              <a:rPr lang="en-US"/>
              <a:t>Click to edit Master title style</a:t>
            </a:r>
          </a:p>
        </p:txBody>
      </p:sp>
    </p:spTree>
    <p:extLst>
      <p:ext uri="{BB962C8B-B14F-4D97-AF65-F5344CB8AC3E}">
        <p14:creationId xmlns:p14="http://schemas.microsoft.com/office/powerpoint/2010/main" val="31861410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ne Chart Slide">
    <p:spTree>
      <p:nvGrpSpPr>
        <p:cNvPr id="1" name=""/>
        <p:cNvGrpSpPr/>
        <p:nvPr/>
      </p:nvGrpSpPr>
      <p:grpSpPr>
        <a:xfrm>
          <a:off x="0" y="0"/>
          <a:ext cx="0" cy="0"/>
          <a:chOff x="0" y="0"/>
          <a:chExt cx="0" cy="0"/>
        </a:xfrm>
      </p:grpSpPr>
      <p:sp>
        <p:nvSpPr>
          <p:cNvPr id="5" name="Chart Placeholder 4"/>
          <p:cNvSpPr>
            <a:spLocks noGrp="1"/>
          </p:cNvSpPr>
          <p:nvPr>
            <p:ph type="chart" sz="quarter" idx="18"/>
          </p:nvPr>
        </p:nvSpPr>
        <p:spPr>
          <a:xfrm>
            <a:off x="349250" y="1132417"/>
            <a:ext cx="8445500" cy="5069416"/>
          </a:xfrm>
        </p:spPr>
        <p:txBody>
          <a:bodyPr/>
          <a:lstStyle/>
          <a:p>
            <a:pPr lvl="0"/>
            <a:endParaRPr lang="en-US" noProof="0"/>
          </a:p>
        </p:txBody>
      </p:sp>
      <p:sp>
        <p:nvSpPr>
          <p:cNvPr id="2" name="Title 1"/>
          <p:cNvSpPr>
            <a:spLocks noGrp="1"/>
          </p:cNvSpPr>
          <p:nvPr>
            <p:ph type="title"/>
          </p:nvPr>
        </p:nvSpPr>
        <p:spPr>
          <a:xfrm>
            <a:off x="356934" y="307475"/>
            <a:ext cx="8410104" cy="708526"/>
          </a:xfrm>
        </p:spPr>
        <p:txBody>
          <a:bodyPr/>
          <a:lstStyle>
            <a:lvl1pPr>
              <a:defRPr sz="2200" b="0" i="0" cap="none" baseline="0">
                <a:solidFill>
                  <a:srgbClr val="021F43"/>
                </a:solidFill>
                <a:latin typeface="+mj-lt"/>
                <a:cs typeface="Andes ExtraLight"/>
              </a:defRPr>
            </a:lvl1pPr>
          </a:lstStyle>
          <a:p>
            <a:r>
              <a:rPr lang="en-US"/>
              <a:t>Click to edit Master title style</a:t>
            </a:r>
          </a:p>
        </p:txBody>
      </p:sp>
      <p:sp>
        <p:nvSpPr>
          <p:cNvPr id="4" name="Slide Number Placeholder 3">
            <a:extLst>
              <a:ext uri="{FF2B5EF4-FFF2-40B4-BE49-F238E27FC236}">
                <a16:creationId xmlns:a16="http://schemas.microsoft.com/office/drawing/2014/main" id="{F604D2B3-5AE4-41BB-81A6-0FD43267284A}"/>
              </a:ext>
            </a:extLst>
          </p:cNvPr>
          <p:cNvSpPr>
            <a:spLocks noGrp="1"/>
          </p:cNvSpPr>
          <p:nvPr>
            <p:ph type="sldNum" sz="quarter" idx="19"/>
          </p:nvPr>
        </p:nvSpPr>
        <p:spPr/>
        <p:txBody>
          <a:bodyPr/>
          <a:lstStyle>
            <a:lvl1pPr>
              <a:defRPr/>
            </a:lvl1pPr>
          </a:lstStyle>
          <a:p>
            <a:fld id="{36D094C0-0CCA-443B-92F0-214D25609459}" type="slidenum">
              <a:rPr lang="en-US" altLang="en-US"/>
              <a:pPr/>
              <a:t>‹#›</a:t>
            </a:fld>
            <a:endParaRPr lang="en-US" altLang="en-US"/>
          </a:p>
        </p:txBody>
      </p:sp>
      <p:sp>
        <p:nvSpPr>
          <p:cNvPr id="6" name="Footer Placeholder 4">
            <a:extLst>
              <a:ext uri="{FF2B5EF4-FFF2-40B4-BE49-F238E27FC236}">
                <a16:creationId xmlns:a16="http://schemas.microsoft.com/office/drawing/2014/main" id="{DDFE140B-D48C-4542-AB7E-EC12FA7CAB7D}"/>
              </a:ext>
            </a:extLst>
          </p:cNvPr>
          <p:cNvSpPr>
            <a:spLocks noGrp="1"/>
          </p:cNvSpPr>
          <p:nvPr>
            <p:ph type="ftr" sz="quarter" idx="20"/>
          </p:nvPr>
        </p:nvSpPr>
        <p:spPr/>
        <p:txBody>
          <a:bodyPr/>
          <a:lstStyle>
            <a:lvl1pPr>
              <a:defRPr/>
            </a:lvl1pPr>
          </a:lstStyle>
          <a:p>
            <a:pPr>
              <a:defRPr/>
            </a:pPr>
            <a:r>
              <a:rPr lang="en-US"/>
              <a:t>Presentation Title</a:t>
            </a:r>
          </a:p>
        </p:txBody>
      </p:sp>
    </p:spTree>
    <p:extLst>
      <p:ext uri="{BB962C8B-B14F-4D97-AF65-F5344CB8AC3E}">
        <p14:creationId xmlns:p14="http://schemas.microsoft.com/office/powerpoint/2010/main" val="3677689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hite Titl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AA1929D-CE20-47EC-8C98-5D6929AF4FC2}"/>
              </a:ext>
            </a:extLst>
          </p:cNvPr>
          <p:cNvSpPr>
            <a:spLocks noChangeArrowheads="1"/>
          </p:cNvSpPr>
          <p:nvPr/>
        </p:nvSpPr>
        <p:spPr bwMode="auto">
          <a:xfrm>
            <a:off x="0" y="4311650"/>
            <a:ext cx="9144000" cy="176213"/>
          </a:xfrm>
          <a:prstGeom prst="rect">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marL="115888" indent="-115888"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solidFill>
                <a:schemeClr val="bg2"/>
              </a:solidFill>
              <a:cs typeface="+mn-cs"/>
            </a:endParaRPr>
          </a:p>
        </p:txBody>
      </p:sp>
      <p:sp>
        <p:nvSpPr>
          <p:cNvPr id="330" name="Title 329"/>
          <p:cNvSpPr>
            <a:spLocks noGrp="1"/>
          </p:cNvSpPr>
          <p:nvPr>
            <p:ph type="title"/>
          </p:nvPr>
        </p:nvSpPr>
        <p:spPr>
          <a:xfrm>
            <a:off x="1512623" y="1189789"/>
            <a:ext cx="6971806" cy="1822161"/>
          </a:xfrm>
        </p:spPr>
        <p:txBody>
          <a:bodyPr anchor="b"/>
          <a:lstStyle>
            <a:lvl1pPr>
              <a:lnSpc>
                <a:spcPct val="100000"/>
              </a:lnSpc>
              <a:spcBef>
                <a:spcPts val="0"/>
              </a:spcBef>
              <a:defRPr sz="3600" b="1" baseline="0">
                <a:solidFill>
                  <a:schemeClr val="tx1"/>
                </a:solidFill>
              </a:defRPr>
            </a:lvl1pPr>
          </a:lstStyle>
          <a:p>
            <a:r>
              <a:rPr lang="en-US"/>
              <a:t>Click to edit Master title style</a:t>
            </a:r>
          </a:p>
        </p:txBody>
      </p:sp>
      <p:sp>
        <p:nvSpPr>
          <p:cNvPr id="332" name="Text Placeholder 331"/>
          <p:cNvSpPr>
            <a:spLocks noGrp="1"/>
          </p:cNvSpPr>
          <p:nvPr>
            <p:ph type="body" sz="quarter" idx="13"/>
          </p:nvPr>
        </p:nvSpPr>
        <p:spPr>
          <a:xfrm>
            <a:off x="1525172" y="3000005"/>
            <a:ext cx="6959257" cy="875885"/>
          </a:xfrm>
        </p:spPr>
        <p:txBody>
          <a:bodyPr>
            <a:normAutofit/>
          </a:bodyPr>
          <a:lstStyle>
            <a:lvl1pPr>
              <a:lnSpc>
                <a:spcPct val="100000"/>
              </a:lnSpc>
              <a:spcBef>
                <a:spcPts val="0"/>
              </a:spcBef>
              <a:defRPr sz="2400" b="0" i="0" cap="all" baseline="0">
                <a:solidFill>
                  <a:schemeClr val="tx1"/>
                </a:solidFill>
                <a:latin typeface="+mn-lt"/>
                <a:cs typeface="Andes ExtraLight"/>
              </a:defRPr>
            </a:lvl1pPr>
            <a:lvl2pPr>
              <a:defRPr b="0" i="0">
                <a:latin typeface="Andes ExtraLight"/>
                <a:cs typeface="Andes ExtraLight"/>
              </a:defRPr>
            </a:lvl2pPr>
            <a:lvl3pPr>
              <a:defRPr b="0" i="0">
                <a:latin typeface="Andes ExtraLight"/>
                <a:cs typeface="Andes ExtraLight"/>
              </a:defRPr>
            </a:lvl3pPr>
            <a:lvl4pPr>
              <a:defRPr b="0" i="0">
                <a:latin typeface="Andes ExtraLight"/>
                <a:cs typeface="Andes ExtraLight"/>
              </a:defRPr>
            </a:lvl4pPr>
            <a:lvl5pPr>
              <a:defRPr b="0" i="0">
                <a:latin typeface="Andes ExtraLight"/>
                <a:cs typeface="Andes ExtraLight"/>
              </a:defRPr>
            </a:lvl5pPr>
          </a:lstStyle>
          <a:p>
            <a:pPr lvl="0"/>
            <a:r>
              <a:rPr lang="en-US"/>
              <a:t>Click to edit Master text styles</a:t>
            </a:r>
          </a:p>
        </p:txBody>
      </p:sp>
      <p:sp>
        <p:nvSpPr>
          <p:cNvPr id="69" name="Text Placeholder 331"/>
          <p:cNvSpPr>
            <a:spLocks noGrp="1"/>
          </p:cNvSpPr>
          <p:nvPr>
            <p:ph type="body" sz="quarter" idx="14"/>
          </p:nvPr>
        </p:nvSpPr>
        <p:spPr>
          <a:xfrm>
            <a:off x="5682073" y="4699001"/>
            <a:ext cx="2821170" cy="1393637"/>
          </a:xfrm>
        </p:spPr>
        <p:txBody>
          <a:bodyPr anchor="b"/>
          <a:lstStyle>
            <a:lvl1pPr algn="r">
              <a:lnSpc>
                <a:spcPct val="100000"/>
              </a:lnSpc>
              <a:defRPr sz="1400" b="0" i="0" baseline="0">
                <a:solidFill>
                  <a:schemeClr val="tx1"/>
                </a:solidFill>
                <a:latin typeface="+mn-lt"/>
                <a:cs typeface="Arial"/>
              </a:defRPr>
            </a:lvl1pPr>
            <a:lvl2pPr algn="r">
              <a:defRPr sz="1400" b="0" i="0">
                <a:latin typeface="+mn-lt"/>
                <a:cs typeface="Andes ExtraLight"/>
              </a:defRPr>
            </a:lvl2pPr>
            <a:lvl3pPr>
              <a:defRPr b="0" i="0">
                <a:latin typeface="Andes ExtraLight"/>
                <a:cs typeface="Andes ExtraLight"/>
              </a:defRPr>
            </a:lvl3pPr>
            <a:lvl4pPr>
              <a:defRPr b="0" i="0">
                <a:latin typeface="Andes ExtraLight"/>
                <a:cs typeface="Andes ExtraLight"/>
              </a:defRPr>
            </a:lvl4pPr>
            <a:lvl5pPr>
              <a:defRPr b="0" i="0">
                <a:latin typeface="Andes ExtraLight"/>
                <a:cs typeface="Andes ExtraLight"/>
              </a:defRPr>
            </a:lvl5pPr>
          </a:lstStyle>
          <a:p>
            <a:pPr lvl="0"/>
            <a:r>
              <a:rPr lang="en-US"/>
              <a:t>Click to edit Master text styles</a:t>
            </a:r>
          </a:p>
          <a:p>
            <a:pPr lvl="1"/>
            <a:r>
              <a:rPr lang="en-US"/>
              <a:t>Second level</a:t>
            </a:r>
          </a:p>
        </p:txBody>
      </p:sp>
      <p:sp>
        <p:nvSpPr>
          <p:cNvPr id="70" name="Picture Placeholder 4"/>
          <p:cNvSpPr>
            <a:spLocks noGrp="1"/>
          </p:cNvSpPr>
          <p:nvPr>
            <p:ph type="pic" sz="quarter" idx="16"/>
          </p:nvPr>
        </p:nvSpPr>
        <p:spPr>
          <a:xfrm>
            <a:off x="508000" y="4699001"/>
            <a:ext cx="5058833" cy="1375832"/>
          </a:xfrm>
          <a:solidFill>
            <a:srgbClr val="FFFFFF"/>
          </a:solidFill>
        </p:spPr>
        <p:txBody>
          <a:bodyPr anchor="ctr">
            <a:normAutofit/>
          </a:bodyPr>
          <a:lstStyle>
            <a:lvl1pPr algn="ctr">
              <a:defRPr baseline="0">
                <a:solidFill>
                  <a:srgbClr val="021F43"/>
                </a:solidFill>
              </a:defRPr>
            </a:lvl1pPr>
          </a:lstStyle>
          <a:p>
            <a:pPr lvl="0"/>
            <a:r>
              <a:rPr lang="en-US" noProof="0"/>
              <a:t>Click icon to add picture</a:t>
            </a:r>
          </a:p>
        </p:txBody>
      </p:sp>
      <p:sp>
        <p:nvSpPr>
          <p:cNvPr id="7" name="Rectangle 1028">
            <a:extLst>
              <a:ext uri="{FF2B5EF4-FFF2-40B4-BE49-F238E27FC236}">
                <a16:creationId xmlns:a16="http://schemas.microsoft.com/office/drawing/2014/main" id="{9C126BA2-3BAB-4373-AE35-894C1318315B}"/>
              </a:ext>
            </a:extLst>
          </p:cNvPr>
          <p:cNvSpPr>
            <a:spLocks noGrp="1" noChangeArrowheads="1"/>
          </p:cNvSpPr>
          <p:nvPr>
            <p:ph type="dt" sz="half" idx="17"/>
          </p:nvPr>
        </p:nvSpPr>
        <p:spPr>
          <a:xfrm>
            <a:off x="5942013" y="6107113"/>
            <a:ext cx="2551112" cy="306387"/>
          </a:xfrm>
        </p:spPr>
        <p:txBody>
          <a:bodyPr rIns="0" anchor="ctr"/>
          <a:lstStyle>
            <a:lvl1pPr algn="r">
              <a:defRPr b="0" i="0">
                <a:solidFill>
                  <a:schemeClr val="tx1"/>
                </a:solidFill>
                <a:latin typeface="Arial"/>
                <a:cs typeface="Arial"/>
              </a:defRPr>
            </a:lvl1pPr>
          </a:lstStyle>
          <a:p>
            <a:pPr>
              <a:defRPr/>
            </a:pPr>
            <a:endParaRPr lang="en-US"/>
          </a:p>
        </p:txBody>
      </p:sp>
    </p:spTree>
    <p:extLst>
      <p:ext uri="{BB962C8B-B14F-4D97-AF65-F5344CB8AC3E}">
        <p14:creationId xmlns:p14="http://schemas.microsoft.com/office/powerpoint/2010/main" val="28779794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hat Slide">
    <p:spTree>
      <p:nvGrpSpPr>
        <p:cNvPr id="1" name=""/>
        <p:cNvGrpSpPr/>
        <p:nvPr/>
      </p:nvGrpSpPr>
      <p:grpSpPr>
        <a:xfrm>
          <a:off x="0" y="0"/>
          <a:ext cx="0" cy="0"/>
          <a:chOff x="0" y="0"/>
          <a:chExt cx="0" cy="0"/>
        </a:xfrm>
      </p:grpSpPr>
      <p:sp>
        <p:nvSpPr>
          <p:cNvPr id="5" name="Chart Placeholder 4"/>
          <p:cNvSpPr>
            <a:spLocks noGrp="1"/>
          </p:cNvSpPr>
          <p:nvPr>
            <p:ph type="chart" sz="quarter" idx="18"/>
          </p:nvPr>
        </p:nvSpPr>
        <p:spPr>
          <a:xfrm>
            <a:off x="349250" y="1147233"/>
            <a:ext cx="4159249" cy="5048250"/>
          </a:xfrm>
        </p:spPr>
        <p:txBody>
          <a:bodyPr/>
          <a:lstStyle/>
          <a:p>
            <a:pPr lvl="0"/>
            <a:endParaRPr lang="en-US" noProof="0"/>
          </a:p>
        </p:txBody>
      </p:sp>
      <p:sp>
        <p:nvSpPr>
          <p:cNvPr id="2" name="Title 1"/>
          <p:cNvSpPr>
            <a:spLocks noGrp="1"/>
          </p:cNvSpPr>
          <p:nvPr>
            <p:ph type="title"/>
          </p:nvPr>
        </p:nvSpPr>
        <p:spPr>
          <a:xfrm>
            <a:off x="356934" y="307475"/>
            <a:ext cx="8410104" cy="708526"/>
          </a:xfrm>
        </p:spPr>
        <p:txBody>
          <a:bodyPr/>
          <a:lstStyle>
            <a:lvl1pPr>
              <a:defRPr sz="2200" b="0" i="0" cap="none" baseline="0">
                <a:solidFill>
                  <a:srgbClr val="021F43"/>
                </a:solidFill>
                <a:latin typeface="+mj-lt"/>
                <a:cs typeface="Andes ExtraLight"/>
              </a:defRPr>
            </a:lvl1pPr>
          </a:lstStyle>
          <a:p>
            <a:r>
              <a:rPr lang="en-US"/>
              <a:t>Click to edit Master title style</a:t>
            </a:r>
          </a:p>
        </p:txBody>
      </p:sp>
      <p:sp>
        <p:nvSpPr>
          <p:cNvPr id="13" name="Chart Placeholder 4"/>
          <p:cNvSpPr>
            <a:spLocks noGrp="1"/>
          </p:cNvSpPr>
          <p:nvPr>
            <p:ph type="chart" sz="quarter" idx="19"/>
          </p:nvPr>
        </p:nvSpPr>
        <p:spPr>
          <a:xfrm>
            <a:off x="4607983" y="1147233"/>
            <a:ext cx="4159249" cy="5048250"/>
          </a:xfrm>
        </p:spPr>
        <p:txBody>
          <a:bodyPr/>
          <a:lstStyle/>
          <a:p>
            <a:pPr lvl="0"/>
            <a:endParaRPr lang="en-US" noProof="0"/>
          </a:p>
        </p:txBody>
      </p:sp>
      <p:sp>
        <p:nvSpPr>
          <p:cNvPr id="6" name="Slide Number Placeholder 3">
            <a:extLst>
              <a:ext uri="{FF2B5EF4-FFF2-40B4-BE49-F238E27FC236}">
                <a16:creationId xmlns:a16="http://schemas.microsoft.com/office/drawing/2014/main" id="{4B7C38C3-4B3D-425C-972B-EBECB3DC56C0}"/>
              </a:ext>
            </a:extLst>
          </p:cNvPr>
          <p:cNvSpPr>
            <a:spLocks noGrp="1"/>
          </p:cNvSpPr>
          <p:nvPr>
            <p:ph type="sldNum" sz="quarter" idx="20"/>
          </p:nvPr>
        </p:nvSpPr>
        <p:spPr/>
        <p:txBody>
          <a:bodyPr/>
          <a:lstStyle>
            <a:lvl1pPr>
              <a:defRPr/>
            </a:lvl1pPr>
          </a:lstStyle>
          <a:p>
            <a:fld id="{E25FDD8F-20EA-408A-AE3F-0E374462DA19}" type="slidenum">
              <a:rPr lang="en-US" altLang="en-US"/>
              <a:pPr/>
              <a:t>‹#›</a:t>
            </a:fld>
            <a:endParaRPr lang="en-US" altLang="en-US"/>
          </a:p>
        </p:txBody>
      </p:sp>
      <p:sp>
        <p:nvSpPr>
          <p:cNvPr id="7" name="Footer Placeholder 4">
            <a:extLst>
              <a:ext uri="{FF2B5EF4-FFF2-40B4-BE49-F238E27FC236}">
                <a16:creationId xmlns:a16="http://schemas.microsoft.com/office/drawing/2014/main" id="{B17A2802-7745-496B-8BC7-64A7D963FE3A}"/>
              </a:ext>
            </a:extLst>
          </p:cNvPr>
          <p:cNvSpPr>
            <a:spLocks noGrp="1"/>
          </p:cNvSpPr>
          <p:nvPr>
            <p:ph type="ftr" sz="quarter" idx="21"/>
          </p:nvPr>
        </p:nvSpPr>
        <p:spPr/>
        <p:txBody>
          <a:bodyPr/>
          <a:lstStyle>
            <a:lvl1pPr>
              <a:defRPr/>
            </a:lvl1pPr>
          </a:lstStyle>
          <a:p>
            <a:pPr>
              <a:defRPr/>
            </a:pPr>
            <a:r>
              <a:rPr lang="en-US"/>
              <a:t>Presentation Title</a:t>
            </a:r>
          </a:p>
        </p:txBody>
      </p:sp>
    </p:spTree>
    <p:extLst>
      <p:ext uri="{BB962C8B-B14F-4D97-AF65-F5344CB8AC3E}">
        <p14:creationId xmlns:p14="http://schemas.microsoft.com/office/powerpoint/2010/main" val="33276759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hart Slide">
    <p:spTree>
      <p:nvGrpSpPr>
        <p:cNvPr id="1" name=""/>
        <p:cNvGrpSpPr/>
        <p:nvPr/>
      </p:nvGrpSpPr>
      <p:grpSpPr>
        <a:xfrm>
          <a:off x="0" y="0"/>
          <a:ext cx="0" cy="0"/>
          <a:chOff x="0" y="0"/>
          <a:chExt cx="0" cy="0"/>
        </a:xfrm>
      </p:grpSpPr>
      <p:sp>
        <p:nvSpPr>
          <p:cNvPr id="5" name="Chart Placeholder 4"/>
          <p:cNvSpPr>
            <a:spLocks noGrp="1"/>
          </p:cNvSpPr>
          <p:nvPr>
            <p:ph type="chart" sz="quarter" idx="18"/>
          </p:nvPr>
        </p:nvSpPr>
        <p:spPr>
          <a:xfrm>
            <a:off x="349250" y="1147233"/>
            <a:ext cx="4159249" cy="5048250"/>
          </a:xfrm>
        </p:spPr>
        <p:txBody>
          <a:bodyPr/>
          <a:lstStyle/>
          <a:p>
            <a:pPr lvl="0"/>
            <a:endParaRPr lang="en-US" noProof="0"/>
          </a:p>
        </p:txBody>
      </p:sp>
      <p:sp>
        <p:nvSpPr>
          <p:cNvPr id="2" name="Title 1"/>
          <p:cNvSpPr>
            <a:spLocks noGrp="1"/>
          </p:cNvSpPr>
          <p:nvPr>
            <p:ph type="title"/>
          </p:nvPr>
        </p:nvSpPr>
        <p:spPr>
          <a:xfrm>
            <a:off x="356934" y="307475"/>
            <a:ext cx="8410104" cy="708526"/>
          </a:xfrm>
        </p:spPr>
        <p:txBody>
          <a:bodyPr/>
          <a:lstStyle>
            <a:lvl1pPr>
              <a:defRPr sz="2200" b="0" i="0" cap="none" baseline="0">
                <a:solidFill>
                  <a:srgbClr val="021F43"/>
                </a:solidFill>
                <a:latin typeface="+mj-lt"/>
                <a:cs typeface="Andes ExtraLight"/>
              </a:defRPr>
            </a:lvl1pPr>
          </a:lstStyle>
          <a:p>
            <a:r>
              <a:rPr lang="en-US"/>
              <a:t>Click to edit Master title style</a:t>
            </a:r>
          </a:p>
        </p:txBody>
      </p:sp>
      <p:sp>
        <p:nvSpPr>
          <p:cNvPr id="13" name="Chart Placeholder 4"/>
          <p:cNvSpPr>
            <a:spLocks noGrp="1"/>
          </p:cNvSpPr>
          <p:nvPr>
            <p:ph type="chart" sz="quarter" idx="19"/>
          </p:nvPr>
        </p:nvSpPr>
        <p:spPr>
          <a:xfrm>
            <a:off x="4607983" y="1147233"/>
            <a:ext cx="4159249" cy="2461684"/>
          </a:xfrm>
        </p:spPr>
        <p:txBody>
          <a:bodyPr/>
          <a:lstStyle/>
          <a:p>
            <a:pPr lvl="0"/>
            <a:endParaRPr lang="en-US" noProof="0"/>
          </a:p>
        </p:txBody>
      </p:sp>
      <p:sp>
        <p:nvSpPr>
          <p:cNvPr id="8" name="Chart Placeholder 4"/>
          <p:cNvSpPr>
            <a:spLocks noGrp="1"/>
          </p:cNvSpPr>
          <p:nvPr>
            <p:ph type="chart" sz="quarter" idx="20"/>
          </p:nvPr>
        </p:nvSpPr>
        <p:spPr>
          <a:xfrm>
            <a:off x="4612216" y="3723217"/>
            <a:ext cx="4159249" cy="2461684"/>
          </a:xfrm>
        </p:spPr>
        <p:txBody>
          <a:bodyPr/>
          <a:lstStyle/>
          <a:p>
            <a:pPr lvl="0"/>
            <a:endParaRPr lang="en-US" noProof="0"/>
          </a:p>
        </p:txBody>
      </p:sp>
      <p:sp>
        <p:nvSpPr>
          <p:cNvPr id="6" name="Slide Number Placeholder 3">
            <a:extLst>
              <a:ext uri="{FF2B5EF4-FFF2-40B4-BE49-F238E27FC236}">
                <a16:creationId xmlns:a16="http://schemas.microsoft.com/office/drawing/2014/main" id="{86D6D4AE-F26B-4117-BB27-B98AD4546C57}"/>
              </a:ext>
            </a:extLst>
          </p:cNvPr>
          <p:cNvSpPr>
            <a:spLocks noGrp="1"/>
          </p:cNvSpPr>
          <p:nvPr>
            <p:ph type="sldNum" sz="quarter" idx="21"/>
          </p:nvPr>
        </p:nvSpPr>
        <p:spPr/>
        <p:txBody>
          <a:bodyPr/>
          <a:lstStyle>
            <a:lvl1pPr>
              <a:defRPr/>
            </a:lvl1pPr>
          </a:lstStyle>
          <a:p>
            <a:fld id="{B931EF90-6269-4264-9EAD-65EE09CA2082}" type="slidenum">
              <a:rPr lang="en-US" altLang="en-US"/>
              <a:pPr/>
              <a:t>‹#›</a:t>
            </a:fld>
            <a:endParaRPr lang="en-US" altLang="en-US"/>
          </a:p>
        </p:txBody>
      </p:sp>
      <p:sp>
        <p:nvSpPr>
          <p:cNvPr id="7" name="Footer Placeholder 4">
            <a:extLst>
              <a:ext uri="{FF2B5EF4-FFF2-40B4-BE49-F238E27FC236}">
                <a16:creationId xmlns:a16="http://schemas.microsoft.com/office/drawing/2014/main" id="{79C68D4E-49EC-46C4-B9D5-FC62F96D551E}"/>
              </a:ext>
            </a:extLst>
          </p:cNvPr>
          <p:cNvSpPr>
            <a:spLocks noGrp="1"/>
          </p:cNvSpPr>
          <p:nvPr>
            <p:ph type="ftr" sz="quarter" idx="22"/>
          </p:nvPr>
        </p:nvSpPr>
        <p:spPr/>
        <p:txBody>
          <a:bodyPr/>
          <a:lstStyle>
            <a:lvl1pPr>
              <a:defRPr/>
            </a:lvl1pPr>
          </a:lstStyle>
          <a:p>
            <a:pPr>
              <a:defRPr/>
            </a:pPr>
            <a:r>
              <a:rPr lang="en-US"/>
              <a:t>Presentation Title</a:t>
            </a:r>
          </a:p>
        </p:txBody>
      </p:sp>
    </p:spTree>
    <p:extLst>
      <p:ext uri="{BB962C8B-B14F-4D97-AF65-F5344CB8AC3E}">
        <p14:creationId xmlns:p14="http://schemas.microsoft.com/office/powerpoint/2010/main" val="257711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Chart Slide">
    <p:spTree>
      <p:nvGrpSpPr>
        <p:cNvPr id="1" name=""/>
        <p:cNvGrpSpPr/>
        <p:nvPr/>
      </p:nvGrpSpPr>
      <p:grpSpPr>
        <a:xfrm>
          <a:off x="0" y="0"/>
          <a:ext cx="0" cy="0"/>
          <a:chOff x="0" y="0"/>
          <a:chExt cx="0" cy="0"/>
        </a:xfrm>
      </p:grpSpPr>
      <p:sp>
        <p:nvSpPr>
          <p:cNvPr id="2" name="Title 1"/>
          <p:cNvSpPr>
            <a:spLocks noGrp="1"/>
          </p:cNvSpPr>
          <p:nvPr>
            <p:ph type="title"/>
          </p:nvPr>
        </p:nvSpPr>
        <p:spPr>
          <a:xfrm>
            <a:off x="356934" y="307475"/>
            <a:ext cx="8410104" cy="708526"/>
          </a:xfrm>
        </p:spPr>
        <p:txBody>
          <a:bodyPr/>
          <a:lstStyle>
            <a:lvl1pPr>
              <a:defRPr sz="2200" b="0" i="0" cap="none" baseline="0">
                <a:solidFill>
                  <a:srgbClr val="021F43"/>
                </a:solidFill>
                <a:latin typeface="+mj-lt"/>
                <a:cs typeface="Andes ExtraLight"/>
              </a:defRPr>
            </a:lvl1pPr>
          </a:lstStyle>
          <a:p>
            <a:r>
              <a:rPr lang="en-US"/>
              <a:t>Click to edit Master title style</a:t>
            </a:r>
          </a:p>
        </p:txBody>
      </p:sp>
      <p:sp>
        <p:nvSpPr>
          <p:cNvPr id="13" name="Chart Placeholder 4"/>
          <p:cNvSpPr>
            <a:spLocks noGrp="1"/>
          </p:cNvSpPr>
          <p:nvPr>
            <p:ph type="chart" sz="quarter" idx="19"/>
          </p:nvPr>
        </p:nvSpPr>
        <p:spPr>
          <a:xfrm>
            <a:off x="4607983" y="1147233"/>
            <a:ext cx="4159249" cy="2461684"/>
          </a:xfrm>
        </p:spPr>
        <p:txBody>
          <a:bodyPr/>
          <a:lstStyle/>
          <a:p>
            <a:pPr lvl="0"/>
            <a:endParaRPr lang="en-US" noProof="0"/>
          </a:p>
        </p:txBody>
      </p:sp>
      <p:sp>
        <p:nvSpPr>
          <p:cNvPr id="8" name="Chart Placeholder 4"/>
          <p:cNvSpPr>
            <a:spLocks noGrp="1"/>
          </p:cNvSpPr>
          <p:nvPr>
            <p:ph type="chart" sz="quarter" idx="20"/>
          </p:nvPr>
        </p:nvSpPr>
        <p:spPr>
          <a:xfrm>
            <a:off x="4612216" y="3723217"/>
            <a:ext cx="4159249" cy="2461684"/>
          </a:xfrm>
        </p:spPr>
        <p:txBody>
          <a:bodyPr/>
          <a:lstStyle/>
          <a:p>
            <a:pPr lvl="0"/>
            <a:endParaRPr lang="en-US" noProof="0"/>
          </a:p>
        </p:txBody>
      </p:sp>
      <p:sp>
        <p:nvSpPr>
          <p:cNvPr id="9" name="Chart Placeholder 4"/>
          <p:cNvSpPr>
            <a:spLocks noGrp="1"/>
          </p:cNvSpPr>
          <p:nvPr>
            <p:ph type="chart" sz="quarter" idx="21"/>
          </p:nvPr>
        </p:nvSpPr>
        <p:spPr>
          <a:xfrm>
            <a:off x="347133" y="1140883"/>
            <a:ext cx="4159249" cy="2461684"/>
          </a:xfrm>
        </p:spPr>
        <p:txBody>
          <a:bodyPr/>
          <a:lstStyle/>
          <a:p>
            <a:pPr lvl="0"/>
            <a:endParaRPr lang="en-US" noProof="0"/>
          </a:p>
        </p:txBody>
      </p:sp>
      <p:sp>
        <p:nvSpPr>
          <p:cNvPr id="14" name="Chart Placeholder 4"/>
          <p:cNvSpPr>
            <a:spLocks noGrp="1"/>
          </p:cNvSpPr>
          <p:nvPr>
            <p:ph type="chart" sz="quarter" idx="22"/>
          </p:nvPr>
        </p:nvSpPr>
        <p:spPr>
          <a:xfrm>
            <a:off x="351366" y="3716867"/>
            <a:ext cx="4159249" cy="2461684"/>
          </a:xfrm>
        </p:spPr>
        <p:txBody>
          <a:bodyPr/>
          <a:lstStyle/>
          <a:p>
            <a:pPr lvl="0"/>
            <a:endParaRPr lang="en-US" noProof="0"/>
          </a:p>
        </p:txBody>
      </p:sp>
      <p:sp>
        <p:nvSpPr>
          <p:cNvPr id="7" name="Slide Number Placeholder 3">
            <a:extLst>
              <a:ext uri="{FF2B5EF4-FFF2-40B4-BE49-F238E27FC236}">
                <a16:creationId xmlns:a16="http://schemas.microsoft.com/office/drawing/2014/main" id="{B1FAD5B6-5D5C-4E7C-B5E1-E9D571432B45}"/>
              </a:ext>
            </a:extLst>
          </p:cNvPr>
          <p:cNvSpPr>
            <a:spLocks noGrp="1"/>
          </p:cNvSpPr>
          <p:nvPr>
            <p:ph type="sldNum" sz="quarter" idx="23"/>
          </p:nvPr>
        </p:nvSpPr>
        <p:spPr/>
        <p:txBody>
          <a:bodyPr/>
          <a:lstStyle>
            <a:lvl1pPr>
              <a:defRPr/>
            </a:lvl1pPr>
          </a:lstStyle>
          <a:p>
            <a:fld id="{744389AD-A885-468D-BF77-A0629FEDB1AB}" type="slidenum">
              <a:rPr lang="en-US" altLang="en-US"/>
              <a:pPr/>
              <a:t>‹#›</a:t>
            </a:fld>
            <a:endParaRPr lang="en-US" altLang="en-US"/>
          </a:p>
        </p:txBody>
      </p:sp>
      <p:sp>
        <p:nvSpPr>
          <p:cNvPr id="10" name="Footer Placeholder 4">
            <a:extLst>
              <a:ext uri="{FF2B5EF4-FFF2-40B4-BE49-F238E27FC236}">
                <a16:creationId xmlns:a16="http://schemas.microsoft.com/office/drawing/2014/main" id="{CD77D376-7501-4564-AFC5-83059576ED82}"/>
              </a:ext>
            </a:extLst>
          </p:cNvPr>
          <p:cNvSpPr>
            <a:spLocks noGrp="1"/>
          </p:cNvSpPr>
          <p:nvPr>
            <p:ph type="ftr" sz="quarter" idx="24"/>
          </p:nvPr>
        </p:nvSpPr>
        <p:spPr/>
        <p:txBody>
          <a:bodyPr/>
          <a:lstStyle>
            <a:lvl1pPr>
              <a:defRPr/>
            </a:lvl1pPr>
          </a:lstStyle>
          <a:p>
            <a:pPr>
              <a:defRPr/>
            </a:pPr>
            <a:r>
              <a:rPr lang="en-US"/>
              <a:t>Presentation Title</a:t>
            </a:r>
          </a:p>
        </p:txBody>
      </p:sp>
    </p:spTree>
    <p:extLst>
      <p:ext uri="{BB962C8B-B14F-4D97-AF65-F5344CB8AC3E}">
        <p14:creationId xmlns:p14="http://schemas.microsoft.com/office/powerpoint/2010/main" val="25998295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4" name="Line 1086">
            <a:extLst>
              <a:ext uri="{FF2B5EF4-FFF2-40B4-BE49-F238E27FC236}">
                <a16:creationId xmlns:a16="http://schemas.microsoft.com/office/drawing/2014/main" id="{F5443646-2BBE-4CB4-85A5-01F5536D4E87}"/>
              </a:ext>
            </a:extLst>
          </p:cNvPr>
          <p:cNvSpPr>
            <a:spLocks noChangeShapeType="1"/>
          </p:cNvSpPr>
          <p:nvPr/>
        </p:nvSpPr>
        <p:spPr bwMode="auto">
          <a:xfrm>
            <a:off x="484188" y="617538"/>
            <a:ext cx="1587" cy="158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 name="Line 1087">
            <a:extLst>
              <a:ext uri="{FF2B5EF4-FFF2-40B4-BE49-F238E27FC236}">
                <a16:creationId xmlns:a16="http://schemas.microsoft.com/office/drawing/2014/main" id="{5561750D-5EAB-4E8E-9BA7-56A2461A6ADF}"/>
              </a:ext>
            </a:extLst>
          </p:cNvPr>
          <p:cNvSpPr>
            <a:spLocks noChangeShapeType="1"/>
          </p:cNvSpPr>
          <p:nvPr/>
        </p:nvSpPr>
        <p:spPr bwMode="auto">
          <a:xfrm>
            <a:off x="484188" y="617538"/>
            <a:ext cx="1587" cy="158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 name="Rectangle 1088">
            <a:extLst>
              <a:ext uri="{FF2B5EF4-FFF2-40B4-BE49-F238E27FC236}">
                <a16:creationId xmlns:a16="http://schemas.microsoft.com/office/drawing/2014/main" id="{EBC536A5-1EE3-47EE-B7BA-E5DA1A9B963D}"/>
              </a:ext>
            </a:extLst>
          </p:cNvPr>
          <p:cNvSpPr>
            <a:spLocks noChangeArrowheads="1"/>
          </p:cNvSpPr>
          <p:nvPr/>
        </p:nvSpPr>
        <p:spPr bwMode="auto">
          <a:xfrm>
            <a:off x="484188" y="617538"/>
            <a:ext cx="1587" cy="15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7" name="Rectangle 1089">
            <a:extLst>
              <a:ext uri="{FF2B5EF4-FFF2-40B4-BE49-F238E27FC236}">
                <a16:creationId xmlns:a16="http://schemas.microsoft.com/office/drawing/2014/main" id="{F29A461E-FA6E-4F77-8945-20C4A806A6E9}"/>
              </a:ext>
            </a:extLst>
          </p:cNvPr>
          <p:cNvSpPr>
            <a:spLocks noChangeArrowheads="1"/>
          </p:cNvSpPr>
          <p:nvPr/>
        </p:nvSpPr>
        <p:spPr bwMode="auto">
          <a:xfrm>
            <a:off x="484188" y="61753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8" name="Freeform 1098">
            <a:extLst>
              <a:ext uri="{FF2B5EF4-FFF2-40B4-BE49-F238E27FC236}">
                <a16:creationId xmlns:a16="http://schemas.microsoft.com/office/drawing/2014/main" id="{AA9EA68B-2152-4AFA-A56D-3EB7F452C34C}"/>
              </a:ext>
            </a:extLst>
          </p:cNvPr>
          <p:cNvSpPr>
            <a:spLocks/>
          </p:cNvSpPr>
          <p:nvPr/>
        </p:nvSpPr>
        <p:spPr bwMode="auto">
          <a:xfrm>
            <a:off x="487363" y="617538"/>
            <a:ext cx="3175" cy="1587"/>
          </a:xfrm>
          <a:custGeom>
            <a:avLst/>
            <a:gdLst>
              <a:gd name="T0" fmla="*/ 0 w 2"/>
              <a:gd name="T1" fmla="*/ 0 h 1587"/>
              <a:gd name="T2" fmla="*/ 2147483647 w 2"/>
              <a:gd name="T3" fmla="*/ 0 h 1587"/>
              <a:gd name="T4" fmla="*/ 2147483647 w 2"/>
              <a:gd name="T5" fmla="*/ 0 h 1587"/>
              <a:gd name="T6" fmla="*/ 2147483647 w 2"/>
              <a:gd name="T7" fmla="*/ 0 h 1587"/>
              <a:gd name="T8" fmla="*/ 0 w 2"/>
              <a:gd name="T9" fmla="*/ 0 h 1587"/>
              <a:gd name="T10" fmla="*/ 0 w 2"/>
              <a:gd name="T11" fmla="*/ 0 h 1587"/>
              <a:gd name="T12" fmla="*/ 0 w 2"/>
              <a:gd name="T13" fmla="*/ 0 h 1587"/>
              <a:gd name="T14" fmla="*/ 0 w 2"/>
              <a:gd name="T15" fmla="*/ 0 h 1587"/>
              <a:gd name="T16" fmla="*/ 0 w 2"/>
              <a:gd name="T17" fmla="*/ 0 h 1587"/>
              <a:gd name="T18" fmla="*/ 0 w 2"/>
              <a:gd name="T19" fmla="*/ 0 h 1587"/>
              <a:gd name="T20" fmla="*/ 0 w 2"/>
              <a:gd name="T21" fmla="*/ 0 h 1587"/>
              <a:gd name="T22" fmla="*/ 0 w 2"/>
              <a:gd name="T23" fmla="*/ 0 h 1587"/>
              <a:gd name="T24" fmla="*/ 0 w 2"/>
              <a:gd name="T25" fmla="*/ 0 h 1587"/>
              <a:gd name="T26" fmla="*/ 0 w 2"/>
              <a:gd name="T27" fmla="*/ 0 h 1587"/>
              <a:gd name="T28" fmla="*/ 0 w 2"/>
              <a:gd name="T29" fmla="*/ 0 h 1587"/>
              <a:gd name="T30" fmla="*/ 0 w 2"/>
              <a:gd name="T31" fmla="*/ 0 h 1587"/>
              <a:gd name="T32" fmla="*/ 0 w 2"/>
              <a:gd name="T33" fmla="*/ 0 h 1587"/>
              <a:gd name="T34" fmla="*/ 2147483647 w 2"/>
              <a:gd name="T35" fmla="*/ 0 h 1587"/>
              <a:gd name="T36" fmla="*/ 2147483647 w 2"/>
              <a:gd name="T37" fmla="*/ 0 h 1587"/>
              <a:gd name="T38" fmla="*/ 2147483647 w 2"/>
              <a:gd name="T39" fmla="*/ 0 h 1587"/>
              <a:gd name="T40" fmla="*/ 0 w 2"/>
              <a:gd name="T41" fmla="*/ 0 h 1587"/>
              <a:gd name="T42" fmla="*/ 0 w 2"/>
              <a:gd name="T43" fmla="*/ 0 h 1587"/>
              <a:gd name="T44" fmla="*/ 0 w 2"/>
              <a:gd name="T45" fmla="*/ 0 h 15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 h="1587">
                <a:moveTo>
                  <a:pt x="0" y="0"/>
                </a:moveTo>
                <a:lnTo>
                  <a:pt x="2" y="0"/>
                </a:lnTo>
                <a:lnTo>
                  <a:pt x="0"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 name="Freeform 1115">
            <a:extLst>
              <a:ext uri="{FF2B5EF4-FFF2-40B4-BE49-F238E27FC236}">
                <a16:creationId xmlns:a16="http://schemas.microsoft.com/office/drawing/2014/main" id="{9EDA1A86-0E97-4168-AF3E-E519BA53ABFD}"/>
              </a:ext>
            </a:extLst>
          </p:cNvPr>
          <p:cNvSpPr>
            <a:spLocks/>
          </p:cNvSpPr>
          <p:nvPr/>
        </p:nvSpPr>
        <p:spPr bwMode="auto">
          <a:xfrm>
            <a:off x="458788" y="473075"/>
            <a:ext cx="3175" cy="3175"/>
          </a:xfrm>
          <a:custGeom>
            <a:avLst/>
            <a:gdLst>
              <a:gd name="T0" fmla="*/ 0 w 2"/>
              <a:gd name="T1" fmla="*/ 2147483647 h 2"/>
              <a:gd name="T2" fmla="*/ 0 w 2"/>
              <a:gd name="T3" fmla="*/ 2147483647 h 2"/>
              <a:gd name="T4" fmla="*/ 0 w 2"/>
              <a:gd name="T5" fmla="*/ 2147483647 h 2"/>
              <a:gd name="T6" fmla="*/ 0 w 2"/>
              <a:gd name="T7" fmla="*/ 2147483647 h 2"/>
              <a:gd name="T8" fmla="*/ 0 w 2"/>
              <a:gd name="T9" fmla="*/ 2147483647 h 2"/>
              <a:gd name="T10" fmla="*/ 0 w 2"/>
              <a:gd name="T11" fmla="*/ 2147483647 h 2"/>
              <a:gd name="T12" fmla="*/ 2147483647 w 2"/>
              <a:gd name="T13" fmla="*/ 2147483647 h 2"/>
              <a:gd name="T14" fmla="*/ 2147483647 w 2"/>
              <a:gd name="T15" fmla="*/ 2147483647 h 2"/>
              <a:gd name="T16" fmla="*/ 2147483647 w 2"/>
              <a:gd name="T17" fmla="*/ 0 h 2"/>
              <a:gd name="T18" fmla="*/ 0 w 2"/>
              <a:gd name="T19" fmla="*/ 2147483647 h 2"/>
              <a:gd name="T20" fmla="*/ 0 w 2"/>
              <a:gd name="T21" fmla="*/ 2147483647 h 2"/>
              <a:gd name="T22" fmla="*/ 0 w 2"/>
              <a:gd name="T23" fmla="*/ 2147483647 h 2"/>
              <a:gd name="T24" fmla="*/ 0 w 2"/>
              <a:gd name="T25" fmla="*/ 2147483647 h 2"/>
              <a:gd name="T26" fmla="*/ 0 w 2"/>
              <a:gd name="T27" fmla="*/ 2147483647 h 2"/>
              <a:gd name="T28" fmla="*/ 2147483647 w 2"/>
              <a:gd name="T29" fmla="*/ 2147483647 h 2"/>
              <a:gd name="T30" fmla="*/ 2147483647 w 2"/>
              <a:gd name="T31" fmla="*/ 2147483647 h 2"/>
              <a:gd name="T32" fmla="*/ 2147483647 w 2"/>
              <a:gd name="T33" fmla="*/ 2147483647 h 2"/>
              <a:gd name="T34" fmla="*/ 2147483647 w 2"/>
              <a:gd name="T35" fmla="*/ 2147483647 h 2"/>
              <a:gd name="T36" fmla="*/ 2147483647 w 2"/>
              <a:gd name="T37" fmla="*/ 2147483647 h 2"/>
              <a:gd name="T38" fmla="*/ 2147483647 w 2"/>
              <a:gd name="T39" fmla="*/ 2147483647 h 2"/>
              <a:gd name="T40" fmla="*/ 0 w 2"/>
              <a:gd name="T41" fmla="*/ 2147483647 h 2"/>
              <a:gd name="T42" fmla="*/ 0 w 2"/>
              <a:gd name="T43" fmla="*/ 2147483647 h 2"/>
              <a:gd name="T44" fmla="*/ 0 w 2"/>
              <a:gd name="T45" fmla="*/ 2147483647 h 2"/>
              <a:gd name="T46" fmla="*/ 0 w 2"/>
              <a:gd name="T47" fmla="*/ 2147483647 h 2"/>
              <a:gd name="T48" fmla="*/ 0 w 2"/>
              <a:gd name="T49" fmla="*/ 2147483647 h 2"/>
              <a:gd name="T50" fmla="*/ 0 w 2"/>
              <a:gd name="T51" fmla="*/ 2147483647 h 2"/>
              <a:gd name="T52" fmla="*/ 0 w 2"/>
              <a:gd name="T53" fmla="*/ 2147483647 h 2"/>
              <a:gd name="T54" fmla="*/ 2147483647 w 2"/>
              <a:gd name="T55" fmla="*/ 2147483647 h 2"/>
              <a:gd name="T56" fmla="*/ 0 w 2"/>
              <a:gd name="T57" fmla="*/ 2147483647 h 2"/>
              <a:gd name="T58" fmla="*/ 2147483647 w 2"/>
              <a:gd name="T59" fmla="*/ 2147483647 h 2"/>
              <a:gd name="T60" fmla="*/ 2147483647 w 2"/>
              <a:gd name="T61" fmla="*/ 2147483647 h 2"/>
              <a:gd name="T62" fmla="*/ 2147483647 w 2"/>
              <a:gd name="T63" fmla="*/ 2147483647 h 2"/>
              <a:gd name="T64" fmla="*/ 0 w 2"/>
              <a:gd name="T65" fmla="*/ 2147483647 h 2"/>
              <a:gd name="T66" fmla="*/ 0 w 2"/>
              <a:gd name="T67" fmla="*/ 2147483647 h 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 h="2">
                <a:moveTo>
                  <a:pt x="0" y="2"/>
                </a:moveTo>
                <a:lnTo>
                  <a:pt x="0" y="2"/>
                </a:lnTo>
                <a:lnTo>
                  <a:pt x="2" y="2"/>
                </a:lnTo>
                <a:lnTo>
                  <a:pt x="2" y="0"/>
                </a:lnTo>
                <a:lnTo>
                  <a:pt x="0" y="2"/>
                </a:lnTo>
                <a:lnTo>
                  <a:pt x="2" y="2"/>
                </a:lnTo>
                <a:lnTo>
                  <a:pt x="0" y="2"/>
                </a:lnTo>
                <a:lnTo>
                  <a:pt x="2" y="2"/>
                </a:lnTo>
                <a:lnTo>
                  <a:pt x="0" y="2"/>
                </a:lnTo>
                <a:lnTo>
                  <a:pt x="2" y="2"/>
                </a:lnTo>
                <a:lnTo>
                  <a:pt x="0" y="2"/>
                </a:lnTo>
                <a:lnTo>
                  <a:pt x="2" y="2"/>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 name="Freeform 1120">
            <a:extLst>
              <a:ext uri="{FF2B5EF4-FFF2-40B4-BE49-F238E27FC236}">
                <a16:creationId xmlns:a16="http://schemas.microsoft.com/office/drawing/2014/main" id="{488C7E4F-160A-4C86-98D4-5E2EEA4404EB}"/>
              </a:ext>
            </a:extLst>
          </p:cNvPr>
          <p:cNvSpPr>
            <a:spLocks/>
          </p:cNvSpPr>
          <p:nvPr/>
        </p:nvSpPr>
        <p:spPr bwMode="auto">
          <a:xfrm>
            <a:off x="458788" y="463550"/>
            <a:ext cx="3175" cy="3175"/>
          </a:xfrm>
          <a:custGeom>
            <a:avLst/>
            <a:gdLst>
              <a:gd name="T0" fmla="*/ 0 w 2"/>
              <a:gd name="T1" fmla="*/ 0 h 2"/>
              <a:gd name="T2" fmla="*/ 0 w 2"/>
              <a:gd name="T3" fmla="*/ 2147483647 h 2"/>
              <a:gd name="T4" fmla="*/ 0 w 2"/>
              <a:gd name="T5" fmla="*/ 2147483647 h 2"/>
              <a:gd name="T6" fmla="*/ 0 w 2"/>
              <a:gd name="T7" fmla="*/ 2147483647 h 2"/>
              <a:gd name="T8" fmla="*/ 2147483647 w 2"/>
              <a:gd name="T9" fmla="*/ 2147483647 h 2"/>
              <a:gd name="T10" fmla="*/ 2147483647 w 2"/>
              <a:gd name="T11" fmla="*/ 0 h 2"/>
              <a:gd name="T12" fmla="*/ 2147483647 w 2"/>
              <a:gd name="T13" fmla="*/ 0 h 2"/>
              <a:gd name="T14" fmla="*/ 2147483647 w 2"/>
              <a:gd name="T15" fmla="*/ 0 h 2"/>
              <a:gd name="T16" fmla="*/ 0 w 2"/>
              <a:gd name="T17" fmla="*/ 0 h 2"/>
              <a:gd name="T18" fmla="*/ 0 w 2"/>
              <a:gd name="T19" fmla="*/ 2147483647 h 2"/>
              <a:gd name="T20" fmla="*/ 0 w 2"/>
              <a:gd name="T21" fmla="*/ 2147483647 h 2"/>
              <a:gd name="T22" fmla="*/ 2147483647 w 2"/>
              <a:gd name="T23" fmla="*/ 0 h 2"/>
              <a:gd name="T24" fmla="*/ 2147483647 w 2"/>
              <a:gd name="T25" fmla="*/ 0 h 2"/>
              <a:gd name="T26" fmla="*/ 2147483647 w 2"/>
              <a:gd name="T27" fmla="*/ 0 h 2"/>
              <a:gd name="T28" fmla="*/ 2147483647 w 2"/>
              <a:gd name="T29" fmla="*/ 2147483647 h 2"/>
              <a:gd name="T30" fmla="*/ 0 w 2"/>
              <a:gd name="T31" fmla="*/ 2147483647 h 2"/>
              <a:gd name="T32" fmla="*/ 0 w 2"/>
              <a:gd name="T33" fmla="*/ 2147483647 h 2"/>
              <a:gd name="T34" fmla="*/ 0 w 2"/>
              <a:gd name="T35" fmla="*/ 2147483647 h 2"/>
              <a:gd name="T36" fmla="*/ 0 w 2"/>
              <a:gd name="T37" fmla="*/ 2147483647 h 2"/>
              <a:gd name="T38" fmla="*/ 0 w 2"/>
              <a:gd name="T39" fmla="*/ 2147483647 h 2"/>
              <a:gd name="T40" fmla="*/ 0 w 2"/>
              <a:gd name="T41" fmla="*/ 2147483647 h 2"/>
              <a:gd name="T42" fmla="*/ 0 w 2"/>
              <a:gd name="T43" fmla="*/ 2147483647 h 2"/>
              <a:gd name="T44" fmla="*/ 0 w 2"/>
              <a:gd name="T45" fmla="*/ 2147483647 h 2"/>
              <a:gd name="T46" fmla="*/ 2147483647 w 2"/>
              <a:gd name="T47" fmla="*/ 2147483647 h 2"/>
              <a:gd name="T48" fmla="*/ 0 w 2"/>
              <a:gd name="T49" fmla="*/ 2147483647 h 2"/>
              <a:gd name="T50" fmla="*/ 0 w 2"/>
              <a:gd name="T51" fmla="*/ 2147483647 h 2"/>
              <a:gd name="T52" fmla="*/ 2147483647 w 2"/>
              <a:gd name="T53" fmla="*/ 2147483647 h 2"/>
              <a:gd name="T54" fmla="*/ 2147483647 w 2"/>
              <a:gd name="T55" fmla="*/ 2147483647 h 2"/>
              <a:gd name="T56" fmla="*/ 2147483647 w 2"/>
              <a:gd name="T57" fmla="*/ 0 h 2"/>
              <a:gd name="T58" fmla="*/ 0 w 2"/>
              <a:gd name="T59" fmla="*/ 0 h 2"/>
              <a:gd name="T60" fmla="*/ 0 w 2"/>
              <a:gd name="T61" fmla="*/ 0 h 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 h="2">
                <a:moveTo>
                  <a:pt x="0" y="0"/>
                </a:moveTo>
                <a:lnTo>
                  <a:pt x="0" y="2"/>
                </a:lnTo>
                <a:lnTo>
                  <a:pt x="2" y="2"/>
                </a:lnTo>
                <a:lnTo>
                  <a:pt x="2" y="0"/>
                </a:lnTo>
                <a:lnTo>
                  <a:pt x="0" y="0"/>
                </a:lnTo>
                <a:lnTo>
                  <a:pt x="0" y="2"/>
                </a:lnTo>
                <a:lnTo>
                  <a:pt x="2" y="0"/>
                </a:lnTo>
                <a:lnTo>
                  <a:pt x="2" y="2"/>
                </a:lnTo>
                <a:lnTo>
                  <a:pt x="0" y="2"/>
                </a:lnTo>
                <a:lnTo>
                  <a:pt x="2" y="2"/>
                </a:lnTo>
                <a:lnTo>
                  <a:pt x="0" y="2"/>
                </a:lnTo>
                <a:lnTo>
                  <a:pt x="2" y="2"/>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 name="Freeform 1134">
            <a:extLst>
              <a:ext uri="{FF2B5EF4-FFF2-40B4-BE49-F238E27FC236}">
                <a16:creationId xmlns:a16="http://schemas.microsoft.com/office/drawing/2014/main" id="{95B663A3-EEEF-43FB-88D9-748202387491}"/>
              </a:ext>
            </a:extLst>
          </p:cNvPr>
          <p:cNvSpPr>
            <a:spLocks/>
          </p:cNvSpPr>
          <p:nvPr/>
        </p:nvSpPr>
        <p:spPr bwMode="auto">
          <a:xfrm>
            <a:off x="703263" y="514350"/>
            <a:ext cx="3175" cy="6350"/>
          </a:xfrm>
          <a:custGeom>
            <a:avLst/>
            <a:gdLst>
              <a:gd name="T0" fmla="*/ 2147483647 w 2"/>
              <a:gd name="T1" fmla="*/ 2147483647 h 4"/>
              <a:gd name="T2" fmla="*/ 2147483647 w 2"/>
              <a:gd name="T3" fmla="*/ 2147483647 h 4"/>
              <a:gd name="T4" fmla="*/ 2147483647 w 2"/>
              <a:gd name="T5" fmla="*/ 2147483647 h 4"/>
              <a:gd name="T6" fmla="*/ 2147483647 w 2"/>
              <a:gd name="T7" fmla="*/ 2147483647 h 4"/>
              <a:gd name="T8" fmla="*/ 2147483647 w 2"/>
              <a:gd name="T9" fmla="*/ 0 h 4"/>
              <a:gd name="T10" fmla="*/ 2147483647 w 2"/>
              <a:gd name="T11" fmla="*/ 0 h 4"/>
              <a:gd name="T12" fmla="*/ 2147483647 w 2"/>
              <a:gd name="T13" fmla="*/ 0 h 4"/>
              <a:gd name="T14" fmla="*/ 0 w 2"/>
              <a:gd name="T15" fmla="*/ 2147483647 h 4"/>
              <a:gd name="T16" fmla="*/ 2147483647 w 2"/>
              <a:gd name="T17" fmla="*/ 2147483647 h 4"/>
              <a:gd name="T18" fmla="*/ 2147483647 w 2"/>
              <a:gd name="T19" fmla="*/ 2147483647 h 4"/>
              <a:gd name="T20" fmla="*/ 2147483647 w 2"/>
              <a:gd name="T21" fmla="*/ 2147483647 h 4"/>
              <a:gd name="T22" fmla="*/ 2147483647 w 2"/>
              <a:gd name="T23" fmla="*/ 0 h 4"/>
              <a:gd name="T24" fmla="*/ 2147483647 w 2"/>
              <a:gd name="T25" fmla="*/ 2147483647 h 4"/>
              <a:gd name="T26" fmla="*/ 2147483647 w 2"/>
              <a:gd name="T27" fmla="*/ 2147483647 h 4"/>
              <a:gd name="T28" fmla="*/ 2147483647 w 2"/>
              <a:gd name="T29" fmla="*/ 2147483647 h 4"/>
              <a:gd name="T30" fmla="*/ 2147483647 w 2"/>
              <a:gd name="T31" fmla="*/ 2147483647 h 4"/>
              <a:gd name="T32" fmla="*/ 2147483647 w 2"/>
              <a:gd name="T33" fmla="*/ 2147483647 h 4"/>
              <a:gd name="T34" fmla="*/ 2147483647 w 2"/>
              <a:gd name="T35" fmla="*/ 2147483647 h 4"/>
              <a:gd name="T36" fmla="*/ 2147483647 w 2"/>
              <a:gd name="T37" fmla="*/ 2147483647 h 4"/>
              <a:gd name="T38" fmla="*/ 2147483647 w 2"/>
              <a:gd name="T39" fmla="*/ 2147483647 h 4"/>
              <a:gd name="T40" fmla="*/ 2147483647 w 2"/>
              <a:gd name="T41" fmla="*/ 2147483647 h 4"/>
              <a:gd name="T42" fmla="*/ 2147483647 w 2"/>
              <a:gd name="T43" fmla="*/ 2147483647 h 4"/>
              <a:gd name="T44" fmla="*/ 2147483647 w 2"/>
              <a:gd name="T45" fmla="*/ 2147483647 h 4"/>
              <a:gd name="T46" fmla="*/ 2147483647 w 2"/>
              <a:gd name="T47" fmla="*/ 2147483647 h 4"/>
              <a:gd name="T48" fmla="*/ 2147483647 w 2"/>
              <a:gd name="T49" fmla="*/ 2147483647 h 4"/>
              <a:gd name="T50" fmla="*/ 2147483647 w 2"/>
              <a:gd name="T51" fmla="*/ 2147483647 h 4"/>
              <a:gd name="T52" fmla="*/ 0 w 2"/>
              <a:gd name="T53" fmla="*/ 2147483647 h 4"/>
              <a:gd name="T54" fmla="*/ 2147483647 w 2"/>
              <a:gd name="T55" fmla="*/ 2147483647 h 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 h="4">
                <a:moveTo>
                  <a:pt x="2" y="4"/>
                </a:moveTo>
                <a:lnTo>
                  <a:pt x="2" y="4"/>
                </a:lnTo>
                <a:lnTo>
                  <a:pt x="2" y="2"/>
                </a:lnTo>
                <a:lnTo>
                  <a:pt x="2" y="0"/>
                </a:lnTo>
                <a:lnTo>
                  <a:pt x="0" y="2"/>
                </a:lnTo>
                <a:lnTo>
                  <a:pt x="2" y="4"/>
                </a:lnTo>
                <a:lnTo>
                  <a:pt x="2" y="2"/>
                </a:lnTo>
                <a:lnTo>
                  <a:pt x="2" y="0"/>
                </a:lnTo>
                <a:lnTo>
                  <a:pt x="2" y="2"/>
                </a:lnTo>
                <a:lnTo>
                  <a:pt x="0" y="2"/>
                </a:lnTo>
                <a:lnTo>
                  <a:pt x="2"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 name="Freeform 1141">
            <a:extLst>
              <a:ext uri="{FF2B5EF4-FFF2-40B4-BE49-F238E27FC236}">
                <a16:creationId xmlns:a16="http://schemas.microsoft.com/office/drawing/2014/main" id="{AD57A127-BA94-4872-9699-2CA53C14EE43}"/>
              </a:ext>
            </a:extLst>
          </p:cNvPr>
          <p:cNvSpPr>
            <a:spLocks/>
          </p:cNvSpPr>
          <p:nvPr/>
        </p:nvSpPr>
        <p:spPr bwMode="auto">
          <a:xfrm>
            <a:off x="706438" y="479425"/>
            <a:ext cx="1587" cy="6350"/>
          </a:xfrm>
          <a:custGeom>
            <a:avLst/>
            <a:gdLst>
              <a:gd name="T0" fmla="*/ 0 w 1587"/>
              <a:gd name="T1" fmla="*/ 2147483647 h 4"/>
              <a:gd name="T2" fmla="*/ 0 w 1587"/>
              <a:gd name="T3" fmla="*/ 2147483647 h 4"/>
              <a:gd name="T4" fmla="*/ 0 w 1587"/>
              <a:gd name="T5" fmla="*/ 0 h 4"/>
              <a:gd name="T6" fmla="*/ 0 w 1587"/>
              <a:gd name="T7" fmla="*/ 0 h 4"/>
              <a:gd name="T8" fmla="*/ 0 w 1587"/>
              <a:gd name="T9" fmla="*/ 2147483647 h 4"/>
              <a:gd name="T10" fmla="*/ 0 w 1587"/>
              <a:gd name="T11" fmla="*/ 2147483647 h 4"/>
              <a:gd name="T12" fmla="*/ 0 w 1587"/>
              <a:gd name="T13" fmla="*/ 2147483647 h 4"/>
              <a:gd name="T14" fmla="*/ 0 w 1587"/>
              <a:gd name="T15" fmla="*/ 2147483647 h 4"/>
              <a:gd name="T16" fmla="*/ 0 w 1587"/>
              <a:gd name="T17" fmla="*/ 2147483647 h 4"/>
              <a:gd name="T18" fmla="*/ 0 w 1587"/>
              <a:gd name="T19" fmla="*/ 2147483647 h 4"/>
              <a:gd name="T20" fmla="*/ 0 w 1587"/>
              <a:gd name="T21" fmla="*/ 2147483647 h 4"/>
              <a:gd name="T22" fmla="*/ 0 w 1587"/>
              <a:gd name="T23" fmla="*/ 2147483647 h 4"/>
              <a:gd name="T24" fmla="*/ 0 w 1587"/>
              <a:gd name="T25" fmla="*/ 2147483647 h 4"/>
              <a:gd name="T26" fmla="*/ 0 w 1587"/>
              <a:gd name="T27" fmla="*/ 2147483647 h 4"/>
              <a:gd name="T28" fmla="*/ 0 w 1587"/>
              <a:gd name="T29" fmla="*/ 2147483647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587" h="4">
                <a:moveTo>
                  <a:pt x="0" y="4"/>
                </a:moveTo>
                <a:lnTo>
                  <a:pt x="0" y="2"/>
                </a:lnTo>
                <a:lnTo>
                  <a:pt x="0" y="0"/>
                </a:lnTo>
                <a:lnTo>
                  <a:pt x="0" y="2"/>
                </a:lnTo>
                <a:lnTo>
                  <a:pt x="0" y="4"/>
                </a:lnTo>
                <a:lnTo>
                  <a:pt x="0" y="2"/>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 name="Freeform 1148">
            <a:extLst>
              <a:ext uri="{FF2B5EF4-FFF2-40B4-BE49-F238E27FC236}">
                <a16:creationId xmlns:a16="http://schemas.microsoft.com/office/drawing/2014/main" id="{216051F6-642C-4F85-91FA-54B0D8AB0661}"/>
              </a:ext>
            </a:extLst>
          </p:cNvPr>
          <p:cNvSpPr>
            <a:spLocks/>
          </p:cNvSpPr>
          <p:nvPr/>
        </p:nvSpPr>
        <p:spPr bwMode="auto">
          <a:xfrm>
            <a:off x="693738" y="460375"/>
            <a:ext cx="3175" cy="3175"/>
          </a:xfrm>
          <a:custGeom>
            <a:avLst/>
            <a:gdLst>
              <a:gd name="T0" fmla="*/ 2147483647 w 2"/>
              <a:gd name="T1" fmla="*/ 2147483647 h 2"/>
              <a:gd name="T2" fmla="*/ 2147483647 w 2"/>
              <a:gd name="T3" fmla="*/ 0 h 2"/>
              <a:gd name="T4" fmla="*/ 2147483647 w 2"/>
              <a:gd name="T5" fmla="*/ 0 h 2"/>
              <a:gd name="T6" fmla="*/ 2147483647 w 2"/>
              <a:gd name="T7" fmla="*/ 0 h 2"/>
              <a:gd name="T8" fmla="*/ 2147483647 w 2"/>
              <a:gd name="T9" fmla="*/ 0 h 2"/>
              <a:gd name="T10" fmla="*/ 0 w 2"/>
              <a:gd name="T11" fmla="*/ 0 h 2"/>
              <a:gd name="T12" fmla="*/ 0 w 2"/>
              <a:gd name="T13" fmla="*/ 0 h 2"/>
              <a:gd name="T14" fmla="*/ 0 w 2"/>
              <a:gd name="T15" fmla="*/ 2147483647 h 2"/>
              <a:gd name="T16" fmla="*/ 0 w 2"/>
              <a:gd name="T17" fmla="*/ 2147483647 h 2"/>
              <a:gd name="T18" fmla="*/ 0 w 2"/>
              <a:gd name="T19" fmla="*/ 2147483647 h 2"/>
              <a:gd name="T20" fmla="*/ 2147483647 w 2"/>
              <a:gd name="T21" fmla="*/ 2147483647 h 2"/>
              <a:gd name="T22" fmla="*/ 2147483647 w 2"/>
              <a:gd name="T23" fmla="*/ 2147483647 h 2"/>
              <a:gd name="T24" fmla="*/ 2147483647 w 2"/>
              <a:gd name="T25" fmla="*/ 0 h 2"/>
              <a:gd name="T26" fmla="*/ 2147483647 w 2"/>
              <a:gd name="T27" fmla="*/ 0 h 2"/>
              <a:gd name="T28" fmla="*/ 2147483647 w 2"/>
              <a:gd name="T29" fmla="*/ 0 h 2"/>
              <a:gd name="T30" fmla="*/ 0 w 2"/>
              <a:gd name="T31" fmla="*/ 2147483647 h 2"/>
              <a:gd name="T32" fmla="*/ 2147483647 w 2"/>
              <a:gd name="T33" fmla="*/ 2147483647 h 2"/>
              <a:gd name="T34" fmla="*/ 2147483647 w 2"/>
              <a:gd name="T35" fmla="*/ 0 h 2"/>
              <a:gd name="T36" fmla="*/ 0 w 2"/>
              <a:gd name="T37" fmla="*/ 2147483647 h 2"/>
              <a:gd name="T38" fmla="*/ 2147483647 w 2"/>
              <a:gd name="T39" fmla="*/ 2147483647 h 2"/>
              <a:gd name="T40" fmla="*/ 0 w 2"/>
              <a:gd name="T41" fmla="*/ 2147483647 h 2"/>
              <a:gd name="T42" fmla="*/ 0 w 2"/>
              <a:gd name="T43" fmla="*/ 2147483647 h 2"/>
              <a:gd name="T44" fmla="*/ 0 w 2"/>
              <a:gd name="T45" fmla="*/ 2147483647 h 2"/>
              <a:gd name="T46" fmla="*/ 0 w 2"/>
              <a:gd name="T47" fmla="*/ 2147483647 h 2"/>
              <a:gd name="T48" fmla="*/ 0 w 2"/>
              <a:gd name="T49" fmla="*/ 2147483647 h 2"/>
              <a:gd name="T50" fmla="*/ 0 w 2"/>
              <a:gd name="T51" fmla="*/ 2147483647 h 2"/>
              <a:gd name="T52" fmla="*/ 0 w 2"/>
              <a:gd name="T53" fmla="*/ 2147483647 h 2"/>
              <a:gd name="T54" fmla="*/ 0 w 2"/>
              <a:gd name="T55" fmla="*/ 2147483647 h 2"/>
              <a:gd name="T56" fmla="*/ 0 w 2"/>
              <a:gd name="T57" fmla="*/ 2147483647 h 2"/>
              <a:gd name="T58" fmla="*/ 2147483647 w 2"/>
              <a:gd name="T59" fmla="*/ 2147483647 h 2"/>
              <a:gd name="T60" fmla="*/ 2147483647 w 2"/>
              <a:gd name="T61" fmla="*/ 2147483647 h 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 h="2">
                <a:moveTo>
                  <a:pt x="2" y="2"/>
                </a:moveTo>
                <a:lnTo>
                  <a:pt x="2" y="0"/>
                </a:lnTo>
                <a:lnTo>
                  <a:pt x="0" y="0"/>
                </a:lnTo>
                <a:lnTo>
                  <a:pt x="0" y="2"/>
                </a:lnTo>
                <a:lnTo>
                  <a:pt x="2" y="2"/>
                </a:lnTo>
                <a:lnTo>
                  <a:pt x="2" y="0"/>
                </a:lnTo>
                <a:lnTo>
                  <a:pt x="0" y="2"/>
                </a:lnTo>
                <a:lnTo>
                  <a:pt x="2" y="2"/>
                </a:lnTo>
                <a:lnTo>
                  <a:pt x="2" y="0"/>
                </a:lnTo>
                <a:lnTo>
                  <a:pt x="0" y="2"/>
                </a:lnTo>
                <a:lnTo>
                  <a:pt x="2" y="2"/>
                </a:lnTo>
                <a:lnTo>
                  <a:pt x="0" y="2"/>
                </a:lnTo>
                <a:lnTo>
                  <a:pt x="2"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 name="Freeform 1150">
            <a:extLst>
              <a:ext uri="{FF2B5EF4-FFF2-40B4-BE49-F238E27FC236}">
                <a16:creationId xmlns:a16="http://schemas.microsoft.com/office/drawing/2014/main" id="{120D44E4-6057-400F-8955-CBFDD582E71C}"/>
              </a:ext>
            </a:extLst>
          </p:cNvPr>
          <p:cNvSpPr>
            <a:spLocks/>
          </p:cNvSpPr>
          <p:nvPr/>
        </p:nvSpPr>
        <p:spPr bwMode="auto">
          <a:xfrm>
            <a:off x="684213" y="447675"/>
            <a:ext cx="1587" cy="3175"/>
          </a:xfrm>
          <a:custGeom>
            <a:avLst/>
            <a:gdLst>
              <a:gd name="T0" fmla="*/ 0 w 1587"/>
              <a:gd name="T1" fmla="*/ 2147483647 h 2"/>
              <a:gd name="T2" fmla="*/ 0 w 1587"/>
              <a:gd name="T3" fmla="*/ 0 h 2"/>
              <a:gd name="T4" fmla="*/ 0 w 1587"/>
              <a:gd name="T5" fmla="*/ 2147483647 h 2"/>
              <a:gd name="T6" fmla="*/ 0 60000 65536"/>
              <a:gd name="T7" fmla="*/ 0 60000 65536"/>
              <a:gd name="T8" fmla="*/ 0 60000 65536"/>
            </a:gdLst>
            <a:ahLst/>
            <a:cxnLst>
              <a:cxn ang="T6">
                <a:pos x="T0" y="T1"/>
              </a:cxn>
              <a:cxn ang="T7">
                <a:pos x="T2" y="T3"/>
              </a:cxn>
              <a:cxn ang="T8">
                <a:pos x="T4" y="T5"/>
              </a:cxn>
            </a:cxnLst>
            <a:rect l="0" t="0" r="r" b="b"/>
            <a:pathLst>
              <a:path w="1587" h="2">
                <a:moveTo>
                  <a:pt x="0" y="2"/>
                </a:move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 name="Freeform 1152">
            <a:extLst>
              <a:ext uri="{FF2B5EF4-FFF2-40B4-BE49-F238E27FC236}">
                <a16:creationId xmlns:a16="http://schemas.microsoft.com/office/drawing/2014/main" id="{7CADB504-84D3-4728-B8AA-138AE3B9299D}"/>
              </a:ext>
            </a:extLst>
          </p:cNvPr>
          <p:cNvSpPr>
            <a:spLocks/>
          </p:cNvSpPr>
          <p:nvPr/>
        </p:nvSpPr>
        <p:spPr bwMode="auto">
          <a:xfrm>
            <a:off x="684213" y="447675"/>
            <a:ext cx="3175" cy="3175"/>
          </a:xfrm>
          <a:custGeom>
            <a:avLst/>
            <a:gdLst>
              <a:gd name="T0" fmla="*/ 2147483647 w 2"/>
              <a:gd name="T1" fmla="*/ 0 h 2"/>
              <a:gd name="T2" fmla="*/ 0 w 2"/>
              <a:gd name="T3" fmla="*/ 0 h 2"/>
              <a:gd name="T4" fmla="*/ 0 w 2"/>
              <a:gd name="T5" fmla="*/ 0 h 2"/>
              <a:gd name="T6" fmla="*/ 0 w 2"/>
              <a:gd name="T7" fmla="*/ 0 h 2"/>
              <a:gd name="T8" fmla="*/ 0 w 2"/>
              <a:gd name="T9" fmla="*/ 2147483647 h 2"/>
              <a:gd name="T10" fmla="*/ 2147483647 w 2"/>
              <a:gd name="T11" fmla="*/ 2147483647 h 2"/>
              <a:gd name="T12" fmla="*/ 2147483647 w 2"/>
              <a:gd name="T13" fmla="*/ 0 h 2"/>
              <a:gd name="T14" fmla="*/ 0 w 2"/>
              <a:gd name="T15" fmla="*/ 0 h 2"/>
              <a:gd name="T16" fmla="*/ 0 w 2"/>
              <a:gd name="T17" fmla="*/ 0 h 2"/>
              <a:gd name="T18" fmla="*/ 0 w 2"/>
              <a:gd name="T19" fmla="*/ 0 h 2"/>
              <a:gd name="T20" fmla="*/ 0 w 2"/>
              <a:gd name="T21" fmla="*/ 2147483647 h 2"/>
              <a:gd name="T22" fmla="*/ 2147483647 w 2"/>
              <a:gd name="T23" fmla="*/ 2147483647 h 2"/>
              <a:gd name="T24" fmla="*/ 2147483647 w 2"/>
              <a:gd name="T25" fmla="*/ 0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 h="2">
                <a:moveTo>
                  <a:pt x="2" y="0"/>
                </a:moveTo>
                <a:lnTo>
                  <a:pt x="0" y="0"/>
                </a:lnTo>
                <a:lnTo>
                  <a:pt x="0" y="2"/>
                </a:lnTo>
                <a:lnTo>
                  <a:pt x="2" y="2"/>
                </a:lnTo>
                <a:lnTo>
                  <a:pt x="2" y="0"/>
                </a:lnTo>
                <a:lnTo>
                  <a:pt x="0" y="0"/>
                </a:lnTo>
                <a:lnTo>
                  <a:pt x="0" y="2"/>
                </a:lnTo>
                <a:lnTo>
                  <a:pt x="2"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 name="Freeform 1154">
            <a:extLst>
              <a:ext uri="{FF2B5EF4-FFF2-40B4-BE49-F238E27FC236}">
                <a16:creationId xmlns:a16="http://schemas.microsoft.com/office/drawing/2014/main" id="{300D1B4F-C958-4F5A-AEDE-8B71992B942E}"/>
              </a:ext>
            </a:extLst>
          </p:cNvPr>
          <p:cNvSpPr>
            <a:spLocks/>
          </p:cNvSpPr>
          <p:nvPr/>
        </p:nvSpPr>
        <p:spPr bwMode="auto">
          <a:xfrm>
            <a:off x="665163" y="434975"/>
            <a:ext cx="3175" cy="1588"/>
          </a:xfrm>
          <a:custGeom>
            <a:avLst/>
            <a:gdLst>
              <a:gd name="T0" fmla="*/ 2147483647 w 2"/>
              <a:gd name="T1" fmla="*/ 0 h 1588"/>
              <a:gd name="T2" fmla="*/ 0 w 2"/>
              <a:gd name="T3" fmla="*/ 0 h 1588"/>
              <a:gd name="T4" fmla="*/ 2147483647 w 2"/>
              <a:gd name="T5" fmla="*/ 0 h 1588"/>
              <a:gd name="T6" fmla="*/ 0 60000 65536"/>
              <a:gd name="T7" fmla="*/ 0 60000 65536"/>
              <a:gd name="T8" fmla="*/ 0 60000 65536"/>
            </a:gdLst>
            <a:ahLst/>
            <a:cxnLst>
              <a:cxn ang="T6">
                <a:pos x="T0" y="T1"/>
              </a:cxn>
              <a:cxn ang="T7">
                <a:pos x="T2" y="T3"/>
              </a:cxn>
              <a:cxn ang="T8">
                <a:pos x="T4" y="T5"/>
              </a:cxn>
            </a:cxnLst>
            <a:rect l="0" t="0" r="r" b="b"/>
            <a:pathLst>
              <a:path w="2" h="1588">
                <a:moveTo>
                  <a:pt x="2" y="0"/>
                </a:moveTo>
                <a:lnTo>
                  <a:pt x="0"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 name="Freeform 1156">
            <a:extLst>
              <a:ext uri="{FF2B5EF4-FFF2-40B4-BE49-F238E27FC236}">
                <a16:creationId xmlns:a16="http://schemas.microsoft.com/office/drawing/2014/main" id="{D6AE6C6B-AACE-46C1-8147-521111FAF039}"/>
              </a:ext>
            </a:extLst>
          </p:cNvPr>
          <p:cNvSpPr>
            <a:spLocks/>
          </p:cNvSpPr>
          <p:nvPr/>
        </p:nvSpPr>
        <p:spPr bwMode="auto">
          <a:xfrm>
            <a:off x="665163" y="431800"/>
            <a:ext cx="3175" cy="3175"/>
          </a:xfrm>
          <a:custGeom>
            <a:avLst/>
            <a:gdLst>
              <a:gd name="T0" fmla="*/ 2147483647 w 2"/>
              <a:gd name="T1" fmla="*/ 2147483647 h 2"/>
              <a:gd name="T2" fmla="*/ 0 w 2"/>
              <a:gd name="T3" fmla="*/ 0 h 2"/>
              <a:gd name="T4" fmla="*/ 0 w 2"/>
              <a:gd name="T5" fmla="*/ 0 h 2"/>
              <a:gd name="T6" fmla="*/ 0 w 2"/>
              <a:gd name="T7" fmla="*/ 2147483647 h 2"/>
              <a:gd name="T8" fmla="*/ 2147483647 w 2"/>
              <a:gd name="T9" fmla="*/ 2147483647 h 2"/>
              <a:gd name="T10" fmla="*/ 2147483647 w 2"/>
              <a:gd name="T11" fmla="*/ 2147483647 h 2"/>
              <a:gd name="T12" fmla="*/ 2147483647 w 2"/>
              <a:gd name="T13" fmla="*/ 2147483647 h 2"/>
              <a:gd name="T14" fmla="*/ 0 w 2"/>
              <a:gd name="T15" fmla="*/ 0 h 2"/>
              <a:gd name="T16" fmla="*/ 0 w 2"/>
              <a:gd name="T17" fmla="*/ 0 h 2"/>
              <a:gd name="T18" fmla="*/ 0 w 2"/>
              <a:gd name="T19" fmla="*/ 2147483647 h 2"/>
              <a:gd name="T20" fmla="*/ 2147483647 w 2"/>
              <a:gd name="T21" fmla="*/ 2147483647 h 2"/>
              <a:gd name="T22" fmla="*/ 2147483647 w 2"/>
              <a:gd name="T23" fmla="*/ 2147483647 h 2"/>
              <a:gd name="T24" fmla="*/ 2147483647 w 2"/>
              <a:gd name="T25" fmla="*/ 2147483647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 h="2">
                <a:moveTo>
                  <a:pt x="2" y="2"/>
                </a:moveTo>
                <a:lnTo>
                  <a:pt x="0" y="0"/>
                </a:lnTo>
                <a:lnTo>
                  <a:pt x="0" y="2"/>
                </a:lnTo>
                <a:lnTo>
                  <a:pt x="2" y="2"/>
                </a:lnTo>
                <a:lnTo>
                  <a:pt x="0" y="0"/>
                </a:lnTo>
                <a:lnTo>
                  <a:pt x="0" y="2"/>
                </a:lnTo>
                <a:lnTo>
                  <a:pt x="2"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 name="Freeform 1163">
            <a:extLst>
              <a:ext uri="{FF2B5EF4-FFF2-40B4-BE49-F238E27FC236}">
                <a16:creationId xmlns:a16="http://schemas.microsoft.com/office/drawing/2014/main" id="{0AEFC53D-DE6F-4432-9FA3-F435D9008EC8}"/>
              </a:ext>
            </a:extLst>
          </p:cNvPr>
          <p:cNvSpPr>
            <a:spLocks/>
          </p:cNvSpPr>
          <p:nvPr/>
        </p:nvSpPr>
        <p:spPr bwMode="auto">
          <a:xfrm>
            <a:off x="611188" y="415925"/>
            <a:ext cx="6350" cy="3175"/>
          </a:xfrm>
          <a:custGeom>
            <a:avLst/>
            <a:gdLst>
              <a:gd name="T0" fmla="*/ 2147483647 w 4"/>
              <a:gd name="T1" fmla="*/ 2147483647 h 2"/>
              <a:gd name="T2" fmla="*/ 2147483647 w 4"/>
              <a:gd name="T3" fmla="*/ 2147483647 h 2"/>
              <a:gd name="T4" fmla="*/ 2147483647 w 4"/>
              <a:gd name="T5" fmla="*/ 2147483647 h 2"/>
              <a:gd name="T6" fmla="*/ 2147483647 w 4"/>
              <a:gd name="T7" fmla="*/ 0 h 2"/>
              <a:gd name="T8" fmla="*/ 2147483647 w 4"/>
              <a:gd name="T9" fmla="*/ 0 h 2"/>
              <a:gd name="T10" fmla="*/ 2147483647 w 4"/>
              <a:gd name="T11" fmla="*/ 0 h 2"/>
              <a:gd name="T12" fmla="*/ 2147483647 w 4"/>
              <a:gd name="T13" fmla="*/ 0 h 2"/>
              <a:gd name="T14" fmla="*/ 0 w 4"/>
              <a:gd name="T15" fmla="*/ 2147483647 h 2"/>
              <a:gd name="T16" fmla="*/ 2147483647 w 4"/>
              <a:gd name="T17" fmla="*/ 2147483647 h 2"/>
              <a:gd name="T18" fmla="*/ 2147483647 w 4"/>
              <a:gd name="T19" fmla="*/ 0 h 2"/>
              <a:gd name="T20" fmla="*/ 2147483647 w 4"/>
              <a:gd name="T21" fmla="*/ 2147483647 h 2"/>
              <a:gd name="T22" fmla="*/ 2147483647 w 4"/>
              <a:gd name="T23" fmla="*/ 0 h 2"/>
              <a:gd name="T24" fmla="*/ 2147483647 w 4"/>
              <a:gd name="T25" fmla="*/ 0 h 2"/>
              <a:gd name="T26" fmla="*/ 2147483647 w 4"/>
              <a:gd name="T27" fmla="*/ 0 h 2"/>
              <a:gd name="T28" fmla="*/ 2147483647 w 4"/>
              <a:gd name="T29" fmla="*/ 0 h 2"/>
              <a:gd name="T30" fmla="*/ 0 w 4"/>
              <a:gd name="T31" fmla="*/ 0 h 2"/>
              <a:gd name="T32" fmla="*/ 2147483647 w 4"/>
              <a:gd name="T33" fmla="*/ 2147483647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 h="2">
                <a:moveTo>
                  <a:pt x="2" y="2"/>
                </a:moveTo>
                <a:lnTo>
                  <a:pt x="2" y="2"/>
                </a:lnTo>
                <a:lnTo>
                  <a:pt x="4" y="2"/>
                </a:lnTo>
                <a:lnTo>
                  <a:pt x="4" y="0"/>
                </a:lnTo>
                <a:lnTo>
                  <a:pt x="2" y="0"/>
                </a:lnTo>
                <a:lnTo>
                  <a:pt x="0" y="2"/>
                </a:lnTo>
                <a:lnTo>
                  <a:pt x="2" y="2"/>
                </a:lnTo>
                <a:lnTo>
                  <a:pt x="2" y="0"/>
                </a:lnTo>
                <a:lnTo>
                  <a:pt x="4" y="2"/>
                </a:lnTo>
                <a:lnTo>
                  <a:pt x="4" y="0"/>
                </a:lnTo>
                <a:lnTo>
                  <a:pt x="2" y="0"/>
                </a:lnTo>
                <a:lnTo>
                  <a:pt x="0" y="0"/>
                </a:lnTo>
                <a:lnTo>
                  <a:pt x="2"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 name="Freeform 1172">
            <a:extLst>
              <a:ext uri="{FF2B5EF4-FFF2-40B4-BE49-F238E27FC236}">
                <a16:creationId xmlns:a16="http://schemas.microsoft.com/office/drawing/2014/main" id="{C43A71AD-6B72-4627-A98D-CBE7417AE26A}"/>
              </a:ext>
            </a:extLst>
          </p:cNvPr>
          <p:cNvSpPr>
            <a:spLocks/>
          </p:cNvSpPr>
          <p:nvPr/>
        </p:nvSpPr>
        <p:spPr bwMode="auto">
          <a:xfrm>
            <a:off x="582613" y="476250"/>
            <a:ext cx="3175" cy="3175"/>
          </a:xfrm>
          <a:custGeom>
            <a:avLst/>
            <a:gdLst>
              <a:gd name="T0" fmla="*/ 0 w 2"/>
              <a:gd name="T1" fmla="*/ 2147483647 h 2"/>
              <a:gd name="T2" fmla="*/ 0 w 2"/>
              <a:gd name="T3" fmla="*/ 2147483647 h 2"/>
              <a:gd name="T4" fmla="*/ 2147483647 w 2"/>
              <a:gd name="T5" fmla="*/ 2147483647 h 2"/>
              <a:gd name="T6" fmla="*/ 0 w 2"/>
              <a:gd name="T7" fmla="*/ 0 h 2"/>
              <a:gd name="T8" fmla="*/ 0 w 2"/>
              <a:gd name="T9" fmla="*/ 0 h 2"/>
              <a:gd name="T10" fmla="*/ 0 w 2"/>
              <a:gd name="T11" fmla="*/ 0 h 2"/>
              <a:gd name="T12" fmla="*/ 0 w 2"/>
              <a:gd name="T13" fmla="*/ 2147483647 h 2"/>
              <a:gd name="T14" fmla="*/ 0 w 2"/>
              <a:gd name="T15" fmla="*/ 2147483647 h 2"/>
              <a:gd name="T16" fmla="*/ 0 w 2"/>
              <a:gd name="T17" fmla="*/ 2147483647 h 2"/>
              <a:gd name="T18" fmla="*/ 0 w 2"/>
              <a:gd name="T19" fmla="*/ 2147483647 h 2"/>
              <a:gd name="T20" fmla="*/ 0 w 2"/>
              <a:gd name="T21" fmla="*/ 2147483647 h 2"/>
              <a:gd name="T22" fmla="*/ 0 w 2"/>
              <a:gd name="T23" fmla="*/ 2147483647 h 2"/>
              <a:gd name="T24" fmla="*/ 0 w 2"/>
              <a:gd name="T25" fmla="*/ 2147483647 h 2"/>
              <a:gd name="T26" fmla="*/ 0 w 2"/>
              <a:gd name="T27" fmla="*/ 2147483647 h 2"/>
              <a:gd name="T28" fmla="*/ 0 w 2"/>
              <a:gd name="T29" fmla="*/ 2147483647 h 2"/>
              <a:gd name="T30" fmla="*/ 0 w 2"/>
              <a:gd name="T31" fmla="*/ 2147483647 h 2"/>
              <a:gd name="T32" fmla="*/ 0 w 2"/>
              <a:gd name="T33" fmla="*/ 2147483647 h 2"/>
              <a:gd name="T34" fmla="*/ 0 w 2"/>
              <a:gd name="T35" fmla="*/ 2147483647 h 2"/>
              <a:gd name="T36" fmla="*/ 0 w 2"/>
              <a:gd name="T37" fmla="*/ 2147483647 h 2"/>
              <a:gd name="T38" fmla="*/ 0 w 2"/>
              <a:gd name="T39" fmla="*/ 2147483647 h 2"/>
              <a:gd name="T40" fmla="*/ 0 w 2"/>
              <a:gd name="T41" fmla="*/ 2147483647 h 2"/>
              <a:gd name="T42" fmla="*/ 0 w 2"/>
              <a:gd name="T43" fmla="*/ 2147483647 h 2"/>
              <a:gd name="T44" fmla="*/ 0 w 2"/>
              <a:gd name="T45" fmla="*/ 2147483647 h 2"/>
              <a:gd name="T46" fmla="*/ 0 w 2"/>
              <a:gd name="T47" fmla="*/ 2147483647 h 2"/>
              <a:gd name="T48" fmla="*/ 0 w 2"/>
              <a:gd name="T49" fmla="*/ 2147483647 h 2"/>
              <a:gd name="T50" fmla="*/ 0 w 2"/>
              <a:gd name="T51" fmla="*/ 2147483647 h 2"/>
              <a:gd name="T52" fmla="*/ 0 w 2"/>
              <a:gd name="T53" fmla="*/ 2147483647 h 2"/>
              <a:gd name="T54" fmla="*/ 0 w 2"/>
              <a:gd name="T55" fmla="*/ 2147483647 h 2"/>
              <a:gd name="T56" fmla="*/ 0 w 2"/>
              <a:gd name="T57" fmla="*/ 2147483647 h 2"/>
              <a:gd name="T58" fmla="*/ 0 w 2"/>
              <a:gd name="T59" fmla="*/ 2147483647 h 2"/>
              <a:gd name="T60" fmla="*/ 0 w 2"/>
              <a:gd name="T61" fmla="*/ 2147483647 h 2"/>
              <a:gd name="T62" fmla="*/ 0 w 2"/>
              <a:gd name="T63" fmla="*/ 2147483647 h 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 h="2">
                <a:moveTo>
                  <a:pt x="0" y="2"/>
                </a:moveTo>
                <a:lnTo>
                  <a:pt x="0" y="2"/>
                </a:lnTo>
                <a:lnTo>
                  <a:pt x="2" y="2"/>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 name="Freeform 1177">
            <a:extLst>
              <a:ext uri="{FF2B5EF4-FFF2-40B4-BE49-F238E27FC236}">
                <a16:creationId xmlns:a16="http://schemas.microsoft.com/office/drawing/2014/main" id="{B1EC7346-7D52-46E8-A2D7-AE11E76CC053}"/>
              </a:ext>
            </a:extLst>
          </p:cNvPr>
          <p:cNvSpPr>
            <a:spLocks/>
          </p:cNvSpPr>
          <p:nvPr/>
        </p:nvSpPr>
        <p:spPr bwMode="auto">
          <a:xfrm>
            <a:off x="557213" y="534988"/>
            <a:ext cx="3175" cy="3175"/>
          </a:xfrm>
          <a:custGeom>
            <a:avLst/>
            <a:gdLst>
              <a:gd name="T0" fmla="*/ 0 w 2"/>
              <a:gd name="T1" fmla="*/ 2147483647 h 2"/>
              <a:gd name="T2" fmla="*/ 2147483647 w 2"/>
              <a:gd name="T3" fmla="*/ 2147483647 h 2"/>
              <a:gd name="T4" fmla="*/ 2147483647 w 2"/>
              <a:gd name="T5" fmla="*/ 2147483647 h 2"/>
              <a:gd name="T6" fmla="*/ 2147483647 w 2"/>
              <a:gd name="T7" fmla="*/ 0 h 2"/>
              <a:gd name="T8" fmla="*/ 2147483647 w 2"/>
              <a:gd name="T9" fmla="*/ 0 h 2"/>
              <a:gd name="T10" fmla="*/ 2147483647 w 2"/>
              <a:gd name="T11" fmla="*/ 0 h 2"/>
              <a:gd name="T12" fmla="*/ 0 w 2"/>
              <a:gd name="T13" fmla="*/ 0 h 2"/>
              <a:gd name="T14" fmla="*/ 0 w 2"/>
              <a:gd name="T15" fmla="*/ 0 h 2"/>
              <a:gd name="T16" fmla="*/ 0 w 2"/>
              <a:gd name="T17" fmla="*/ 0 h 2"/>
              <a:gd name="T18" fmla="*/ 0 w 2"/>
              <a:gd name="T19" fmla="*/ 0 h 2"/>
              <a:gd name="T20" fmla="*/ 0 w 2"/>
              <a:gd name="T21" fmla="*/ 0 h 2"/>
              <a:gd name="T22" fmla="*/ 0 w 2"/>
              <a:gd name="T23" fmla="*/ 0 h 2"/>
              <a:gd name="T24" fmla="*/ 0 w 2"/>
              <a:gd name="T25" fmla="*/ 0 h 2"/>
              <a:gd name="T26" fmla="*/ 0 w 2"/>
              <a:gd name="T27" fmla="*/ 0 h 2"/>
              <a:gd name="T28" fmla="*/ 0 w 2"/>
              <a:gd name="T29" fmla="*/ 0 h 2"/>
              <a:gd name="T30" fmla="*/ 0 w 2"/>
              <a:gd name="T31" fmla="*/ 0 h 2"/>
              <a:gd name="T32" fmla="*/ 0 w 2"/>
              <a:gd name="T33" fmla="*/ 0 h 2"/>
              <a:gd name="T34" fmla="*/ 0 w 2"/>
              <a:gd name="T35" fmla="*/ 0 h 2"/>
              <a:gd name="T36" fmla="*/ 0 w 2"/>
              <a:gd name="T37" fmla="*/ 0 h 2"/>
              <a:gd name="T38" fmla="*/ 0 w 2"/>
              <a:gd name="T39" fmla="*/ 2147483647 h 2"/>
              <a:gd name="T40" fmla="*/ 0 w 2"/>
              <a:gd name="T41" fmla="*/ 2147483647 h 2"/>
              <a:gd name="T42" fmla="*/ 2147483647 w 2"/>
              <a:gd name="T43" fmla="*/ 2147483647 h 2"/>
              <a:gd name="T44" fmla="*/ 2147483647 w 2"/>
              <a:gd name="T45" fmla="*/ 0 h 2"/>
              <a:gd name="T46" fmla="*/ 2147483647 w 2"/>
              <a:gd name="T47" fmla="*/ 0 h 2"/>
              <a:gd name="T48" fmla="*/ 2147483647 w 2"/>
              <a:gd name="T49" fmla="*/ 0 h 2"/>
              <a:gd name="T50" fmla="*/ 2147483647 w 2"/>
              <a:gd name="T51" fmla="*/ 0 h 2"/>
              <a:gd name="T52" fmla="*/ 2147483647 w 2"/>
              <a:gd name="T53" fmla="*/ 0 h 2"/>
              <a:gd name="T54" fmla="*/ 2147483647 w 2"/>
              <a:gd name="T55" fmla="*/ 0 h 2"/>
              <a:gd name="T56" fmla="*/ 2147483647 w 2"/>
              <a:gd name="T57" fmla="*/ 0 h 2"/>
              <a:gd name="T58" fmla="*/ 2147483647 w 2"/>
              <a:gd name="T59" fmla="*/ 0 h 2"/>
              <a:gd name="T60" fmla="*/ 2147483647 w 2"/>
              <a:gd name="T61" fmla="*/ 0 h 2"/>
              <a:gd name="T62" fmla="*/ 2147483647 w 2"/>
              <a:gd name="T63" fmla="*/ 0 h 2"/>
              <a:gd name="T64" fmla="*/ 2147483647 w 2"/>
              <a:gd name="T65" fmla="*/ 0 h 2"/>
              <a:gd name="T66" fmla="*/ 2147483647 w 2"/>
              <a:gd name="T67" fmla="*/ 2147483647 h 2"/>
              <a:gd name="T68" fmla="*/ 2147483647 w 2"/>
              <a:gd name="T69" fmla="*/ 0 h 2"/>
              <a:gd name="T70" fmla="*/ 2147483647 w 2"/>
              <a:gd name="T71" fmla="*/ 0 h 2"/>
              <a:gd name="T72" fmla="*/ 0 w 2"/>
              <a:gd name="T73" fmla="*/ 0 h 2"/>
              <a:gd name="T74" fmla="*/ 0 w 2"/>
              <a:gd name="T75" fmla="*/ 0 h 2"/>
              <a:gd name="T76" fmla="*/ 0 w 2"/>
              <a:gd name="T77" fmla="*/ 2147483647 h 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 h="2">
                <a:moveTo>
                  <a:pt x="0" y="2"/>
                </a:moveTo>
                <a:lnTo>
                  <a:pt x="2" y="2"/>
                </a:lnTo>
                <a:lnTo>
                  <a:pt x="2" y="0"/>
                </a:lnTo>
                <a:lnTo>
                  <a:pt x="0" y="0"/>
                </a:lnTo>
                <a:lnTo>
                  <a:pt x="0" y="2"/>
                </a:lnTo>
                <a:lnTo>
                  <a:pt x="2" y="2"/>
                </a:lnTo>
                <a:lnTo>
                  <a:pt x="2" y="0"/>
                </a:lnTo>
                <a:lnTo>
                  <a:pt x="2" y="2"/>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 name="Freeform 1180">
            <a:extLst>
              <a:ext uri="{FF2B5EF4-FFF2-40B4-BE49-F238E27FC236}">
                <a16:creationId xmlns:a16="http://schemas.microsoft.com/office/drawing/2014/main" id="{ED4891B8-7A1A-4AD8-AAB4-034F6F9BB1E8}"/>
              </a:ext>
            </a:extLst>
          </p:cNvPr>
          <p:cNvSpPr>
            <a:spLocks/>
          </p:cNvSpPr>
          <p:nvPr/>
        </p:nvSpPr>
        <p:spPr bwMode="auto">
          <a:xfrm>
            <a:off x="560388" y="530225"/>
            <a:ext cx="3175" cy="4763"/>
          </a:xfrm>
          <a:custGeom>
            <a:avLst/>
            <a:gdLst>
              <a:gd name="T0" fmla="*/ 0 w 2"/>
              <a:gd name="T1" fmla="*/ 2147483647 h 3"/>
              <a:gd name="T2" fmla="*/ 0 w 2"/>
              <a:gd name="T3" fmla="*/ 2147483647 h 3"/>
              <a:gd name="T4" fmla="*/ 2147483647 w 2"/>
              <a:gd name="T5" fmla="*/ 2147483647 h 3"/>
              <a:gd name="T6" fmla="*/ 2147483647 w 2"/>
              <a:gd name="T7" fmla="*/ 2147483647 h 3"/>
              <a:gd name="T8" fmla="*/ 0 w 2"/>
              <a:gd name="T9" fmla="*/ 0 h 3"/>
              <a:gd name="T10" fmla="*/ 0 w 2"/>
              <a:gd name="T11" fmla="*/ 0 h 3"/>
              <a:gd name="T12" fmla="*/ 0 w 2"/>
              <a:gd name="T13" fmla="*/ 0 h 3"/>
              <a:gd name="T14" fmla="*/ 0 w 2"/>
              <a:gd name="T15" fmla="*/ 2147483647 h 3"/>
              <a:gd name="T16" fmla="*/ 0 w 2"/>
              <a:gd name="T17" fmla="*/ 2147483647 h 3"/>
              <a:gd name="T18" fmla="*/ 0 w 2"/>
              <a:gd name="T19" fmla="*/ 2147483647 h 3"/>
              <a:gd name="T20" fmla="*/ 0 w 2"/>
              <a:gd name="T21" fmla="*/ 2147483647 h 3"/>
              <a:gd name="T22" fmla="*/ 0 w 2"/>
              <a:gd name="T23" fmla="*/ 0 h 3"/>
              <a:gd name="T24" fmla="*/ 0 w 2"/>
              <a:gd name="T25" fmla="*/ 2147483647 h 3"/>
              <a:gd name="T26" fmla="*/ 0 w 2"/>
              <a:gd name="T27" fmla="*/ 2147483647 h 3"/>
              <a:gd name="T28" fmla="*/ 0 w 2"/>
              <a:gd name="T29" fmla="*/ 2147483647 h 3"/>
              <a:gd name="T30" fmla="*/ 0 w 2"/>
              <a:gd name="T31" fmla="*/ 2147483647 h 3"/>
              <a:gd name="T32" fmla="*/ 0 w 2"/>
              <a:gd name="T33" fmla="*/ 2147483647 h 3"/>
              <a:gd name="T34" fmla="*/ 0 w 2"/>
              <a:gd name="T35" fmla="*/ 2147483647 h 3"/>
              <a:gd name="T36" fmla="*/ 0 w 2"/>
              <a:gd name="T37" fmla="*/ 2147483647 h 3"/>
              <a:gd name="T38" fmla="*/ 0 w 2"/>
              <a:gd name="T39" fmla="*/ 2147483647 h 3"/>
              <a:gd name="T40" fmla="*/ 0 w 2"/>
              <a:gd name="T41" fmla="*/ 2147483647 h 3"/>
              <a:gd name="T42" fmla="*/ 0 w 2"/>
              <a:gd name="T43" fmla="*/ 2147483647 h 3"/>
              <a:gd name="T44" fmla="*/ 0 w 2"/>
              <a:gd name="T45" fmla="*/ 2147483647 h 3"/>
              <a:gd name="T46" fmla="*/ 0 w 2"/>
              <a:gd name="T47" fmla="*/ 2147483647 h 3"/>
              <a:gd name="T48" fmla="*/ 0 w 2"/>
              <a:gd name="T49" fmla="*/ 2147483647 h 3"/>
              <a:gd name="T50" fmla="*/ 0 w 2"/>
              <a:gd name="T51" fmla="*/ 2147483647 h 3"/>
              <a:gd name="T52" fmla="*/ 0 w 2"/>
              <a:gd name="T53" fmla="*/ 2147483647 h 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 h="3">
                <a:moveTo>
                  <a:pt x="0" y="3"/>
                </a:moveTo>
                <a:lnTo>
                  <a:pt x="0" y="3"/>
                </a:lnTo>
                <a:lnTo>
                  <a:pt x="2" y="3"/>
                </a:lnTo>
                <a:lnTo>
                  <a:pt x="0" y="0"/>
                </a:lnTo>
                <a:lnTo>
                  <a:pt x="0" y="3"/>
                </a:lnTo>
                <a:lnTo>
                  <a:pt x="0" y="0"/>
                </a:ln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 name="Line 1187">
            <a:extLst>
              <a:ext uri="{FF2B5EF4-FFF2-40B4-BE49-F238E27FC236}">
                <a16:creationId xmlns:a16="http://schemas.microsoft.com/office/drawing/2014/main" id="{DD8D646D-34CB-4989-8377-E18F3B1E7C8A}"/>
              </a:ext>
            </a:extLst>
          </p:cNvPr>
          <p:cNvSpPr>
            <a:spLocks noChangeShapeType="1"/>
          </p:cNvSpPr>
          <p:nvPr/>
        </p:nvSpPr>
        <p:spPr bwMode="auto">
          <a:xfrm>
            <a:off x="569913" y="520700"/>
            <a:ext cx="1587"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 name="Line 1188">
            <a:extLst>
              <a:ext uri="{FF2B5EF4-FFF2-40B4-BE49-F238E27FC236}">
                <a16:creationId xmlns:a16="http://schemas.microsoft.com/office/drawing/2014/main" id="{3B383013-3EE0-456E-8944-D531EADF0092}"/>
              </a:ext>
            </a:extLst>
          </p:cNvPr>
          <p:cNvSpPr>
            <a:spLocks noChangeShapeType="1"/>
          </p:cNvSpPr>
          <p:nvPr/>
        </p:nvSpPr>
        <p:spPr bwMode="auto">
          <a:xfrm>
            <a:off x="569913" y="520700"/>
            <a:ext cx="1587"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 name="Freeform 1208">
            <a:extLst>
              <a:ext uri="{FF2B5EF4-FFF2-40B4-BE49-F238E27FC236}">
                <a16:creationId xmlns:a16="http://schemas.microsoft.com/office/drawing/2014/main" id="{B06DA6A3-DC4A-43D8-8701-7DD0840398C3}"/>
              </a:ext>
            </a:extLst>
          </p:cNvPr>
          <p:cNvSpPr>
            <a:spLocks/>
          </p:cNvSpPr>
          <p:nvPr/>
        </p:nvSpPr>
        <p:spPr bwMode="auto">
          <a:xfrm>
            <a:off x="595313" y="557213"/>
            <a:ext cx="1587" cy="1587"/>
          </a:xfrm>
          <a:custGeom>
            <a:avLst/>
            <a:gdLst>
              <a:gd name="T0" fmla="*/ 0 w 1587"/>
              <a:gd name="T1" fmla="*/ 0 h 1587"/>
              <a:gd name="T2" fmla="*/ 0 w 1587"/>
              <a:gd name="T3" fmla="*/ 0 h 1587"/>
              <a:gd name="T4" fmla="*/ 0 w 1587"/>
              <a:gd name="T5" fmla="*/ 0 h 1587"/>
              <a:gd name="T6" fmla="*/ 0 60000 65536"/>
              <a:gd name="T7" fmla="*/ 0 60000 65536"/>
              <a:gd name="T8" fmla="*/ 0 60000 65536"/>
            </a:gdLst>
            <a:ahLst/>
            <a:cxnLst>
              <a:cxn ang="T6">
                <a:pos x="T0" y="T1"/>
              </a:cxn>
              <a:cxn ang="T7">
                <a:pos x="T2" y="T3"/>
              </a:cxn>
              <a:cxn ang="T8">
                <a:pos x="T4" y="T5"/>
              </a:cxn>
            </a:cxnLst>
            <a:rect l="0" t="0" r="r" b="b"/>
            <a:pathLst>
              <a:path w="1587" h="1587">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 name="Freeform 1210">
            <a:extLst>
              <a:ext uri="{FF2B5EF4-FFF2-40B4-BE49-F238E27FC236}">
                <a16:creationId xmlns:a16="http://schemas.microsoft.com/office/drawing/2014/main" id="{004C03E0-D520-4C46-84A4-CEADD5106A93}"/>
              </a:ext>
            </a:extLst>
          </p:cNvPr>
          <p:cNvSpPr>
            <a:spLocks/>
          </p:cNvSpPr>
          <p:nvPr/>
        </p:nvSpPr>
        <p:spPr bwMode="auto">
          <a:xfrm>
            <a:off x="595313" y="557213"/>
            <a:ext cx="3175" cy="3175"/>
          </a:xfrm>
          <a:custGeom>
            <a:avLst/>
            <a:gdLst>
              <a:gd name="T0" fmla="*/ 0 w 2"/>
              <a:gd name="T1" fmla="*/ 2147483647 h 2"/>
              <a:gd name="T2" fmla="*/ 0 w 2"/>
              <a:gd name="T3" fmla="*/ 2147483647 h 2"/>
              <a:gd name="T4" fmla="*/ 2147483647 w 2"/>
              <a:gd name="T5" fmla="*/ 2147483647 h 2"/>
              <a:gd name="T6" fmla="*/ 2147483647 w 2"/>
              <a:gd name="T7" fmla="*/ 0 h 2"/>
              <a:gd name="T8" fmla="*/ 2147483647 w 2"/>
              <a:gd name="T9" fmla="*/ 0 h 2"/>
              <a:gd name="T10" fmla="*/ 0 w 2"/>
              <a:gd name="T11" fmla="*/ 0 h 2"/>
              <a:gd name="T12" fmla="*/ 0 w 2"/>
              <a:gd name="T13" fmla="*/ 0 h 2"/>
              <a:gd name="T14" fmla="*/ 0 w 2"/>
              <a:gd name="T15" fmla="*/ 0 h 2"/>
              <a:gd name="T16" fmla="*/ 0 w 2"/>
              <a:gd name="T17" fmla="*/ 2147483647 h 2"/>
              <a:gd name="T18" fmla="*/ 0 w 2"/>
              <a:gd name="T19" fmla="*/ 2147483647 h 2"/>
              <a:gd name="T20" fmla="*/ 2147483647 w 2"/>
              <a:gd name="T21" fmla="*/ 2147483647 h 2"/>
              <a:gd name="T22" fmla="*/ 2147483647 w 2"/>
              <a:gd name="T23" fmla="*/ 0 h 2"/>
              <a:gd name="T24" fmla="*/ 2147483647 w 2"/>
              <a:gd name="T25" fmla="*/ 0 h 2"/>
              <a:gd name="T26" fmla="*/ 0 w 2"/>
              <a:gd name="T27" fmla="*/ 0 h 2"/>
              <a:gd name="T28" fmla="*/ 0 w 2"/>
              <a:gd name="T29" fmla="*/ 0 h 2"/>
              <a:gd name="T30" fmla="*/ 0 w 2"/>
              <a:gd name="T31" fmla="*/ 0 h 2"/>
              <a:gd name="T32" fmla="*/ 0 w 2"/>
              <a:gd name="T33" fmla="*/ 2147483647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 h="2">
                <a:moveTo>
                  <a:pt x="0" y="2"/>
                </a:moveTo>
                <a:lnTo>
                  <a:pt x="0" y="2"/>
                </a:lnTo>
                <a:lnTo>
                  <a:pt x="2" y="2"/>
                </a:lnTo>
                <a:lnTo>
                  <a:pt x="2" y="0"/>
                </a:lnTo>
                <a:lnTo>
                  <a:pt x="0" y="0"/>
                </a:lnTo>
                <a:lnTo>
                  <a:pt x="0" y="2"/>
                </a:lnTo>
                <a:lnTo>
                  <a:pt x="2" y="2"/>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 name="Freeform 1214">
            <a:extLst>
              <a:ext uri="{FF2B5EF4-FFF2-40B4-BE49-F238E27FC236}">
                <a16:creationId xmlns:a16="http://schemas.microsoft.com/office/drawing/2014/main" id="{8949073E-47FA-47EC-B259-B057D426433C}"/>
              </a:ext>
            </a:extLst>
          </p:cNvPr>
          <p:cNvSpPr>
            <a:spLocks/>
          </p:cNvSpPr>
          <p:nvPr/>
        </p:nvSpPr>
        <p:spPr bwMode="auto">
          <a:xfrm>
            <a:off x="595313" y="557213"/>
            <a:ext cx="3175" cy="3175"/>
          </a:xfrm>
          <a:custGeom>
            <a:avLst/>
            <a:gdLst>
              <a:gd name="T0" fmla="*/ 0 w 2"/>
              <a:gd name="T1" fmla="*/ 2147483647 h 2"/>
              <a:gd name="T2" fmla="*/ 2147483647 w 2"/>
              <a:gd name="T3" fmla="*/ 2147483647 h 2"/>
              <a:gd name="T4" fmla="*/ 0 w 2"/>
              <a:gd name="T5" fmla="*/ 0 h 2"/>
              <a:gd name="T6" fmla="*/ 0 w 2"/>
              <a:gd name="T7" fmla="*/ 2147483647 h 2"/>
              <a:gd name="T8" fmla="*/ 0 w 2"/>
              <a:gd name="T9" fmla="*/ 2147483647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2"/>
                </a:moveTo>
                <a:lnTo>
                  <a:pt x="2" y="2"/>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 name="Rectangle 1215">
            <a:extLst>
              <a:ext uri="{FF2B5EF4-FFF2-40B4-BE49-F238E27FC236}">
                <a16:creationId xmlns:a16="http://schemas.microsoft.com/office/drawing/2014/main" id="{C9EC1F35-2002-4149-A579-EF11C8394B07}"/>
              </a:ext>
            </a:extLst>
          </p:cNvPr>
          <p:cNvSpPr>
            <a:spLocks noChangeArrowheads="1"/>
          </p:cNvSpPr>
          <p:nvPr/>
        </p:nvSpPr>
        <p:spPr bwMode="auto">
          <a:xfrm>
            <a:off x="595313" y="627063"/>
            <a:ext cx="1587" cy="15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28" name="Freeform 1217">
            <a:extLst>
              <a:ext uri="{FF2B5EF4-FFF2-40B4-BE49-F238E27FC236}">
                <a16:creationId xmlns:a16="http://schemas.microsoft.com/office/drawing/2014/main" id="{70DA9AFC-9F04-4B5F-8631-B8D87C1F1088}"/>
              </a:ext>
            </a:extLst>
          </p:cNvPr>
          <p:cNvSpPr>
            <a:spLocks/>
          </p:cNvSpPr>
          <p:nvPr/>
        </p:nvSpPr>
        <p:spPr bwMode="auto">
          <a:xfrm>
            <a:off x="595313" y="627063"/>
            <a:ext cx="1587" cy="1587"/>
          </a:xfrm>
          <a:custGeom>
            <a:avLst/>
            <a:gdLst>
              <a:gd name="T0" fmla="*/ 0 w 1587"/>
              <a:gd name="T1" fmla="*/ 0 h 1587"/>
              <a:gd name="T2" fmla="*/ 0 w 1587"/>
              <a:gd name="T3" fmla="*/ 0 h 1587"/>
              <a:gd name="T4" fmla="*/ 0 w 1587"/>
              <a:gd name="T5" fmla="*/ 0 h 1587"/>
              <a:gd name="T6" fmla="*/ 0 w 1587"/>
              <a:gd name="T7" fmla="*/ 0 h 1587"/>
              <a:gd name="T8" fmla="*/ 0 w 1587"/>
              <a:gd name="T9" fmla="*/ 0 h 1587"/>
              <a:gd name="T10" fmla="*/ 0 w 1587"/>
              <a:gd name="T11" fmla="*/ 0 h 1587"/>
              <a:gd name="T12" fmla="*/ 0 w 1587"/>
              <a:gd name="T13" fmla="*/ 0 h 1587"/>
              <a:gd name="T14" fmla="*/ 0 w 1587"/>
              <a:gd name="T15" fmla="*/ 0 h 1587"/>
              <a:gd name="T16" fmla="*/ 0 w 1587"/>
              <a:gd name="T17" fmla="*/ 0 h 1587"/>
              <a:gd name="T18" fmla="*/ 0 w 1587"/>
              <a:gd name="T19" fmla="*/ 0 h 1587"/>
              <a:gd name="T20" fmla="*/ 0 w 1587"/>
              <a:gd name="T21" fmla="*/ 0 h 1587"/>
              <a:gd name="T22" fmla="*/ 0 w 1587"/>
              <a:gd name="T23" fmla="*/ 0 h 1587"/>
              <a:gd name="T24" fmla="*/ 0 w 1587"/>
              <a:gd name="T25" fmla="*/ 0 h 1587"/>
              <a:gd name="T26" fmla="*/ 0 w 1587"/>
              <a:gd name="T27" fmla="*/ 0 h 1587"/>
              <a:gd name="T28" fmla="*/ 0 w 1587"/>
              <a:gd name="T29" fmla="*/ 0 h 1587"/>
              <a:gd name="T30" fmla="*/ 0 w 1587"/>
              <a:gd name="T31" fmla="*/ 0 h 1587"/>
              <a:gd name="T32" fmla="*/ 0 w 1587"/>
              <a:gd name="T33" fmla="*/ 0 h 1587"/>
              <a:gd name="T34" fmla="*/ 0 w 1587"/>
              <a:gd name="T35" fmla="*/ 0 h 1587"/>
              <a:gd name="T36" fmla="*/ 0 w 1587"/>
              <a:gd name="T37" fmla="*/ 0 h 1587"/>
              <a:gd name="T38" fmla="*/ 0 w 1587"/>
              <a:gd name="T39" fmla="*/ 0 h 1587"/>
              <a:gd name="T40" fmla="*/ 0 w 1587"/>
              <a:gd name="T41" fmla="*/ 0 h 1587"/>
              <a:gd name="T42" fmla="*/ 0 w 1587"/>
              <a:gd name="T43" fmla="*/ 0 h 1587"/>
              <a:gd name="T44" fmla="*/ 0 w 1587"/>
              <a:gd name="T45" fmla="*/ 0 h 1587"/>
              <a:gd name="T46" fmla="*/ 0 w 1587"/>
              <a:gd name="T47" fmla="*/ 0 h 1587"/>
              <a:gd name="T48" fmla="*/ 0 w 1587"/>
              <a:gd name="T49" fmla="*/ 0 h 1587"/>
              <a:gd name="T50" fmla="*/ 0 w 1587"/>
              <a:gd name="T51" fmla="*/ 0 h 1587"/>
              <a:gd name="T52" fmla="*/ 0 w 1587"/>
              <a:gd name="T53" fmla="*/ 0 h 1587"/>
              <a:gd name="T54" fmla="*/ 0 w 1587"/>
              <a:gd name="T55" fmla="*/ 0 h 1587"/>
              <a:gd name="T56" fmla="*/ 0 w 1587"/>
              <a:gd name="T57" fmla="*/ 0 h 1587"/>
              <a:gd name="T58" fmla="*/ 0 w 1587"/>
              <a:gd name="T59" fmla="*/ 0 h 158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587" h="1587">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 name="Freeform 1219">
            <a:extLst>
              <a:ext uri="{FF2B5EF4-FFF2-40B4-BE49-F238E27FC236}">
                <a16:creationId xmlns:a16="http://schemas.microsoft.com/office/drawing/2014/main" id="{0C191B0B-86A9-45FD-AF75-B5AAB4CB5E81}"/>
              </a:ext>
            </a:extLst>
          </p:cNvPr>
          <p:cNvSpPr>
            <a:spLocks/>
          </p:cNvSpPr>
          <p:nvPr/>
        </p:nvSpPr>
        <p:spPr bwMode="auto">
          <a:xfrm>
            <a:off x="731838" y="541338"/>
            <a:ext cx="1587" cy="1587"/>
          </a:xfrm>
          <a:custGeom>
            <a:avLst/>
            <a:gdLst>
              <a:gd name="T0" fmla="*/ 0 w 1587"/>
              <a:gd name="T1" fmla="*/ 0 h 1587"/>
              <a:gd name="T2" fmla="*/ 0 w 1587"/>
              <a:gd name="T3" fmla="*/ 0 h 1587"/>
              <a:gd name="T4" fmla="*/ 0 w 1587"/>
              <a:gd name="T5" fmla="*/ 0 h 1587"/>
              <a:gd name="T6" fmla="*/ 0 60000 65536"/>
              <a:gd name="T7" fmla="*/ 0 60000 65536"/>
              <a:gd name="T8" fmla="*/ 0 60000 65536"/>
            </a:gdLst>
            <a:ahLst/>
            <a:cxnLst>
              <a:cxn ang="T6">
                <a:pos x="T0" y="T1"/>
              </a:cxn>
              <a:cxn ang="T7">
                <a:pos x="T2" y="T3"/>
              </a:cxn>
              <a:cxn ang="T8">
                <a:pos x="T4" y="T5"/>
              </a:cxn>
            </a:cxnLst>
            <a:rect l="0" t="0" r="r" b="b"/>
            <a:pathLst>
              <a:path w="1587" h="1587">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0" name="Freeform 1221">
            <a:extLst>
              <a:ext uri="{FF2B5EF4-FFF2-40B4-BE49-F238E27FC236}">
                <a16:creationId xmlns:a16="http://schemas.microsoft.com/office/drawing/2014/main" id="{36DF7B13-9987-4A53-875E-86CAE5E02878}"/>
              </a:ext>
            </a:extLst>
          </p:cNvPr>
          <p:cNvSpPr>
            <a:spLocks/>
          </p:cNvSpPr>
          <p:nvPr/>
        </p:nvSpPr>
        <p:spPr bwMode="auto">
          <a:xfrm>
            <a:off x="731838" y="541338"/>
            <a:ext cx="3175" cy="3175"/>
          </a:xfrm>
          <a:custGeom>
            <a:avLst/>
            <a:gdLst>
              <a:gd name="T0" fmla="*/ 2147483647 w 2"/>
              <a:gd name="T1" fmla="*/ 0 h 2"/>
              <a:gd name="T2" fmla="*/ 2147483647 w 2"/>
              <a:gd name="T3" fmla="*/ 0 h 2"/>
              <a:gd name="T4" fmla="*/ 2147483647 w 2"/>
              <a:gd name="T5" fmla="*/ 0 h 2"/>
              <a:gd name="T6" fmla="*/ 0 w 2"/>
              <a:gd name="T7" fmla="*/ 0 h 2"/>
              <a:gd name="T8" fmla="*/ 0 w 2"/>
              <a:gd name="T9" fmla="*/ 0 h 2"/>
              <a:gd name="T10" fmla="*/ 0 w 2"/>
              <a:gd name="T11" fmla="*/ 2147483647 h 2"/>
              <a:gd name="T12" fmla="*/ 2147483647 w 2"/>
              <a:gd name="T13" fmla="*/ 0 h 2"/>
              <a:gd name="T14" fmla="*/ 2147483647 w 2"/>
              <a:gd name="T15" fmla="*/ 0 h 2"/>
              <a:gd name="T16" fmla="*/ 2147483647 w 2"/>
              <a:gd name="T17" fmla="*/ 0 h 2"/>
              <a:gd name="T18" fmla="*/ 0 w 2"/>
              <a:gd name="T19" fmla="*/ 0 h 2"/>
              <a:gd name="T20" fmla="*/ 0 w 2"/>
              <a:gd name="T21" fmla="*/ 0 h 2"/>
              <a:gd name="T22" fmla="*/ 0 w 2"/>
              <a:gd name="T23" fmla="*/ 2147483647 h 2"/>
              <a:gd name="T24" fmla="*/ 2147483647 w 2"/>
              <a:gd name="T25" fmla="*/ 0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 h="2">
                <a:moveTo>
                  <a:pt x="2" y="0"/>
                </a:moveTo>
                <a:lnTo>
                  <a:pt x="2" y="0"/>
                </a:lnTo>
                <a:lnTo>
                  <a:pt x="0" y="0"/>
                </a:lnTo>
                <a:lnTo>
                  <a:pt x="0" y="2"/>
                </a:lnTo>
                <a:lnTo>
                  <a:pt x="2" y="0"/>
                </a:lnTo>
                <a:lnTo>
                  <a:pt x="0" y="0"/>
                </a:lnTo>
                <a:lnTo>
                  <a:pt x="0"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 name="Freeform 1234">
            <a:extLst>
              <a:ext uri="{FF2B5EF4-FFF2-40B4-BE49-F238E27FC236}">
                <a16:creationId xmlns:a16="http://schemas.microsoft.com/office/drawing/2014/main" id="{87EBB480-8ECE-45DA-A8C0-6A4609EDF452}"/>
              </a:ext>
            </a:extLst>
          </p:cNvPr>
          <p:cNvSpPr>
            <a:spLocks/>
          </p:cNvSpPr>
          <p:nvPr/>
        </p:nvSpPr>
        <p:spPr bwMode="auto">
          <a:xfrm>
            <a:off x="722313" y="550863"/>
            <a:ext cx="3175" cy="1587"/>
          </a:xfrm>
          <a:custGeom>
            <a:avLst/>
            <a:gdLst>
              <a:gd name="T0" fmla="*/ 0 w 2"/>
              <a:gd name="T1" fmla="*/ 0 h 1587"/>
              <a:gd name="T2" fmla="*/ 0 w 2"/>
              <a:gd name="T3" fmla="*/ 0 h 1587"/>
              <a:gd name="T4" fmla="*/ 2147483647 w 2"/>
              <a:gd name="T5" fmla="*/ 0 h 1587"/>
              <a:gd name="T6" fmla="*/ 2147483647 w 2"/>
              <a:gd name="T7" fmla="*/ 0 h 1587"/>
              <a:gd name="T8" fmla="*/ 2147483647 w 2"/>
              <a:gd name="T9" fmla="*/ 0 h 1587"/>
              <a:gd name="T10" fmla="*/ 2147483647 w 2"/>
              <a:gd name="T11" fmla="*/ 0 h 1587"/>
              <a:gd name="T12" fmla="*/ 0 w 2"/>
              <a:gd name="T13" fmla="*/ 0 h 1587"/>
              <a:gd name="T14" fmla="*/ 0 w 2"/>
              <a:gd name="T15" fmla="*/ 0 h 1587"/>
              <a:gd name="T16" fmla="*/ 0 w 2"/>
              <a:gd name="T17" fmla="*/ 0 h 1587"/>
              <a:gd name="T18" fmla="*/ 0 w 2"/>
              <a:gd name="T19" fmla="*/ 0 h 1587"/>
              <a:gd name="T20" fmla="*/ 0 w 2"/>
              <a:gd name="T21" fmla="*/ 0 h 1587"/>
              <a:gd name="T22" fmla="*/ 0 w 2"/>
              <a:gd name="T23" fmla="*/ 0 h 1587"/>
              <a:gd name="T24" fmla="*/ 2147483647 w 2"/>
              <a:gd name="T25" fmla="*/ 0 h 1587"/>
              <a:gd name="T26" fmla="*/ 2147483647 w 2"/>
              <a:gd name="T27" fmla="*/ 0 h 1587"/>
              <a:gd name="T28" fmla="*/ 2147483647 w 2"/>
              <a:gd name="T29" fmla="*/ 0 h 1587"/>
              <a:gd name="T30" fmla="*/ 0 w 2"/>
              <a:gd name="T31" fmla="*/ 0 h 1587"/>
              <a:gd name="T32" fmla="*/ 0 w 2"/>
              <a:gd name="T33" fmla="*/ 0 h 1587"/>
              <a:gd name="T34" fmla="*/ 2147483647 w 2"/>
              <a:gd name="T35" fmla="*/ 0 h 1587"/>
              <a:gd name="T36" fmla="*/ 0 w 2"/>
              <a:gd name="T37" fmla="*/ 0 h 1587"/>
              <a:gd name="T38" fmla="*/ 0 w 2"/>
              <a:gd name="T39" fmla="*/ 0 h 1587"/>
              <a:gd name="T40" fmla="*/ 0 w 2"/>
              <a:gd name="T41" fmla="*/ 0 h 1587"/>
              <a:gd name="T42" fmla="*/ 0 w 2"/>
              <a:gd name="T43" fmla="*/ 0 h 1587"/>
              <a:gd name="T44" fmla="*/ 0 w 2"/>
              <a:gd name="T45" fmla="*/ 0 h 1587"/>
              <a:gd name="T46" fmla="*/ 0 w 2"/>
              <a:gd name="T47" fmla="*/ 0 h 1587"/>
              <a:gd name="T48" fmla="*/ 0 w 2"/>
              <a:gd name="T49" fmla="*/ 0 h 1587"/>
              <a:gd name="T50" fmla="*/ 0 w 2"/>
              <a:gd name="T51" fmla="*/ 0 h 1587"/>
              <a:gd name="T52" fmla="*/ 0 w 2"/>
              <a:gd name="T53" fmla="*/ 0 h 1587"/>
              <a:gd name="T54" fmla="*/ 0 w 2"/>
              <a:gd name="T55" fmla="*/ 0 h 1587"/>
              <a:gd name="T56" fmla="*/ 0 w 2"/>
              <a:gd name="T57" fmla="*/ 0 h 1587"/>
              <a:gd name="T58" fmla="*/ 0 w 2"/>
              <a:gd name="T59" fmla="*/ 0 h 1587"/>
              <a:gd name="T60" fmla="*/ 0 w 2"/>
              <a:gd name="T61" fmla="*/ 0 h 15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 h="1587">
                <a:moveTo>
                  <a:pt x="0" y="0"/>
                </a:moveTo>
                <a:lnTo>
                  <a:pt x="0" y="0"/>
                </a:lnTo>
                <a:lnTo>
                  <a:pt x="2" y="0"/>
                </a:lnTo>
                <a:lnTo>
                  <a:pt x="0" y="0"/>
                </a:lnTo>
                <a:lnTo>
                  <a:pt x="2" y="0"/>
                </a:lnTo>
                <a:lnTo>
                  <a:pt x="0"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 name="Line 1237">
            <a:extLst>
              <a:ext uri="{FF2B5EF4-FFF2-40B4-BE49-F238E27FC236}">
                <a16:creationId xmlns:a16="http://schemas.microsoft.com/office/drawing/2014/main" id="{C0B904BD-FCF6-47EA-8199-6E59D396DFC6}"/>
              </a:ext>
            </a:extLst>
          </p:cNvPr>
          <p:cNvSpPr>
            <a:spLocks noChangeShapeType="1"/>
          </p:cNvSpPr>
          <p:nvPr/>
        </p:nvSpPr>
        <p:spPr bwMode="auto">
          <a:xfrm>
            <a:off x="728663" y="544513"/>
            <a:ext cx="1587" cy="158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 name="Line 1238">
            <a:extLst>
              <a:ext uri="{FF2B5EF4-FFF2-40B4-BE49-F238E27FC236}">
                <a16:creationId xmlns:a16="http://schemas.microsoft.com/office/drawing/2014/main" id="{30C241D3-9CEE-4DF2-A6B1-14A1627FCF86}"/>
              </a:ext>
            </a:extLst>
          </p:cNvPr>
          <p:cNvSpPr>
            <a:spLocks noChangeShapeType="1"/>
          </p:cNvSpPr>
          <p:nvPr/>
        </p:nvSpPr>
        <p:spPr bwMode="auto">
          <a:xfrm>
            <a:off x="728663" y="544513"/>
            <a:ext cx="1587" cy="158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 name="Freeform 1240">
            <a:extLst>
              <a:ext uri="{FF2B5EF4-FFF2-40B4-BE49-F238E27FC236}">
                <a16:creationId xmlns:a16="http://schemas.microsoft.com/office/drawing/2014/main" id="{F860D8A0-708A-405D-8B62-22C11FDD72EB}"/>
              </a:ext>
            </a:extLst>
          </p:cNvPr>
          <p:cNvSpPr>
            <a:spLocks/>
          </p:cNvSpPr>
          <p:nvPr/>
        </p:nvSpPr>
        <p:spPr bwMode="auto">
          <a:xfrm>
            <a:off x="728663" y="541338"/>
            <a:ext cx="1587" cy="3175"/>
          </a:xfrm>
          <a:custGeom>
            <a:avLst/>
            <a:gdLst>
              <a:gd name="T0" fmla="*/ 0 w 1587"/>
              <a:gd name="T1" fmla="*/ 2147483647 h 2"/>
              <a:gd name="T2" fmla="*/ 0 w 1587"/>
              <a:gd name="T3" fmla="*/ 2147483647 h 2"/>
              <a:gd name="T4" fmla="*/ 0 w 1587"/>
              <a:gd name="T5" fmla="*/ 0 h 2"/>
              <a:gd name="T6" fmla="*/ 0 w 1587"/>
              <a:gd name="T7" fmla="*/ 2147483647 h 2"/>
              <a:gd name="T8" fmla="*/ 0 w 1587"/>
              <a:gd name="T9" fmla="*/ 2147483647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7" h="2">
                <a:moveTo>
                  <a:pt x="0" y="2"/>
                </a:moveTo>
                <a:lnTo>
                  <a:pt x="0" y="2"/>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 name="Freeform 1243">
            <a:extLst>
              <a:ext uri="{FF2B5EF4-FFF2-40B4-BE49-F238E27FC236}">
                <a16:creationId xmlns:a16="http://schemas.microsoft.com/office/drawing/2014/main" id="{F8D86008-2931-4645-B707-FE51BEC385AB}"/>
              </a:ext>
            </a:extLst>
          </p:cNvPr>
          <p:cNvSpPr>
            <a:spLocks/>
          </p:cNvSpPr>
          <p:nvPr/>
        </p:nvSpPr>
        <p:spPr bwMode="auto">
          <a:xfrm>
            <a:off x="728663" y="538163"/>
            <a:ext cx="3175" cy="3175"/>
          </a:xfrm>
          <a:custGeom>
            <a:avLst/>
            <a:gdLst>
              <a:gd name="T0" fmla="*/ 2147483647 w 2"/>
              <a:gd name="T1" fmla="*/ 2147483647 h 2"/>
              <a:gd name="T2" fmla="*/ 2147483647 w 2"/>
              <a:gd name="T3" fmla="*/ 2147483647 h 2"/>
              <a:gd name="T4" fmla="*/ 2147483647 w 2"/>
              <a:gd name="T5" fmla="*/ 2147483647 h 2"/>
              <a:gd name="T6" fmla="*/ 2147483647 w 2"/>
              <a:gd name="T7" fmla="*/ 2147483647 h 2"/>
              <a:gd name="T8" fmla="*/ 0 w 2"/>
              <a:gd name="T9" fmla="*/ 2147483647 h 2"/>
              <a:gd name="T10" fmla="*/ 0 w 2"/>
              <a:gd name="T11" fmla="*/ 2147483647 h 2"/>
              <a:gd name="T12" fmla="*/ 2147483647 w 2"/>
              <a:gd name="T13" fmla="*/ 2147483647 h 2"/>
              <a:gd name="T14" fmla="*/ 0 w 2"/>
              <a:gd name="T15" fmla="*/ 2147483647 h 2"/>
              <a:gd name="T16" fmla="*/ 0 w 2"/>
              <a:gd name="T17" fmla="*/ 2147483647 h 2"/>
              <a:gd name="T18" fmla="*/ 0 w 2"/>
              <a:gd name="T19" fmla="*/ 2147483647 h 2"/>
              <a:gd name="T20" fmla="*/ 0 w 2"/>
              <a:gd name="T21" fmla="*/ 2147483647 h 2"/>
              <a:gd name="T22" fmla="*/ 0 w 2"/>
              <a:gd name="T23" fmla="*/ 2147483647 h 2"/>
              <a:gd name="T24" fmla="*/ 0 w 2"/>
              <a:gd name="T25" fmla="*/ 2147483647 h 2"/>
              <a:gd name="T26" fmla="*/ 0 w 2"/>
              <a:gd name="T27" fmla="*/ 2147483647 h 2"/>
              <a:gd name="T28" fmla="*/ 0 w 2"/>
              <a:gd name="T29" fmla="*/ 2147483647 h 2"/>
              <a:gd name="T30" fmla="*/ 0 w 2"/>
              <a:gd name="T31" fmla="*/ 2147483647 h 2"/>
              <a:gd name="T32" fmla="*/ 0 w 2"/>
              <a:gd name="T33" fmla="*/ 2147483647 h 2"/>
              <a:gd name="T34" fmla="*/ 0 w 2"/>
              <a:gd name="T35" fmla="*/ 2147483647 h 2"/>
              <a:gd name="T36" fmla="*/ 0 w 2"/>
              <a:gd name="T37" fmla="*/ 2147483647 h 2"/>
              <a:gd name="T38" fmla="*/ 2147483647 w 2"/>
              <a:gd name="T39" fmla="*/ 2147483647 h 2"/>
              <a:gd name="T40" fmla="*/ 2147483647 w 2"/>
              <a:gd name="T41" fmla="*/ 2147483647 h 2"/>
              <a:gd name="T42" fmla="*/ 2147483647 w 2"/>
              <a:gd name="T43" fmla="*/ 2147483647 h 2"/>
              <a:gd name="T44" fmla="*/ 2147483647 w 2"/>
              <a:gd name="T45" fmla="*/ 2147483647 h 2"/>
              <a:gd name="T46" fmla="*/ 2147483647 w 2"/>
              <a:gd name="T47" fmla="*/ 2147483647 h 2"/>
              <a:gd name="T48" fmla="*/ 0 w 2"/>
              <a:gd name="T49" fmla="*/ 0 h 2"/>
              <a:gd name="T50" fmla="*/ 0 w 2"/>
              <a:gd name="T51" fmla="*/ 2147483647 h 2"/>
              <a:gd name="T52" fmla="*/ 0 w 2"/>
              <a:gd name="T53" fmla="*/ 2147483647 h 2"/>
              <a:gd name="T54" fmla="*/ 0 w 2"/>
              <a:gd name="T55" fmla="*/ 2147483647 h 2"/>
              <a:gd name="T56" fmla="*/ 2147483647 w 2"/>
              <a:gd name="T57" fmla="*/ 2147483647 h 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 h="2">
                <a:moveTo>
                  <a:pt x="2" y="2"/>
                </a:moveTo>
                <a:lnTo>
                  <a:pt x="2" y="2"/>
                </a:lnTo>
                <a:lnTo>
                  <a:pt x="0" y="2"/>
                </a:lnTo>
                <a:lnTo>
                  <a:pt x="2" y="2"/>
                </a:lnTo>
                <a:lnTo>
                  <a:pt x="0" y="2"/>
                </a:lnTo>
                <a:lnTo>
                  <a:pt x="2" y="2"/>
                </a:lnTo>
                <a:lnTo>
                  <a:pt x="0" y="0"/>
                </a:lnTo>
                <a:lnTo>
                  <a:pt x="0" y="2"/>
                </a:lnTo>
                <a:lnTo>
                  <a:pt x="2"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 name="Freeform 1246">
            <a:extLst>
              <a:ext uri="{FF2B5EF4-FFF2-40B4-BE49-F238E27FC236}">
                <a16:creationId xmlns:a16="http://schemas.microsoft.com/office/drawing/2014/main" id="{62B0D70F-3E1F-4084-B861-CC826250E997}"/>
              </a:ext>
            </a:extLst>
          </p:cNvPr>
          <p:cNvSpPr>
            <a:spLocks/>
          </p:cNvSpPr>
          <p:nvPr/>
        </p:nvSpPr>
        <p:spPr bwMode="auto">
          <a:xfrm>
            <a:off x="725488" y="547688"/>
            <a:ext cx="3175" cy="3175"/>
          </a:xfrm>
          <a:custGeom>
            <a:avLst/>
            <a:gdLst>
              <a:gd name="T0" fmla="*/ 0 w 2"/>
              <a:gd name="T1" fmla="*/ 2147483647 h 2"/>
              <a:gd name="T2" fmla="*/ 0 w 2"/>
              <a:gd name="T3" fmla="*/ 2147483647 h 2"/>
              <a:gd name="T4" fmla="*/ 2147483647 w 2"/>
              <a:gd name="T5" fmla="*/ 0 h 2"/>
              <a:gd name="T6" fmla="*/ 2147483647 w 2"/>
              <a:gd name="T7" fmla="*/ 0 h 2"/>
              <a:gd name="T8" fmla="*/ 0 w 2"/>
              <a:gd name="T9" fmla="*/ 0 h 2"/>
              <a:gd name="T10" fmla="*/ 0 w 2"/>
              <a:gd name="T11" fmla="*/ 0 h 2"/>
              <a:gd name="T12" fmla="*/ 0 w 2"/>
              <a:gd name="T13" fmla="*/ 2147483647 h 2"/>
              <a:gd name="T14" fmla="*/ 0 w 2"/>
              <a:gd name="T15" fmla="*/ 2147483647 h 2"/>
              <a:gd name="T16" fmla="*/ 2147483647 w 2"/>
              <a:gd name="T17" fmla="*/ 0 h 2"/>
              <a:gd name="T18" fmla="*/ 2147483647 w 2"/>
              <a:gd name="T19" fmla="*/ 0 h 2"/>
              <a:gd name="T20" fmla="*/ 0 w 2"/>
              <a:gd name="T21" fmla="*/ 0 h 2"/>
              <a:gd name="T22" fmla="*/ 0 w 2"/>
              <a:gd name="T23" fmla="*/ 0 h 2"/>
              <a:gd name="T24" fmla="*/ 0 w 2"/>
              <a:gd name="T25" fmla="*/ 0 h 2"/>
              <a:gd name="T26" fmla="*/ 0 w 2"/>
              <a:gd name="T27" fmla="*/ 0 h 2"/>
              <a:gd name="T28" fmla="*/ 0 w 2"/>
              <a:gd name="T29" fmla="*/ 0 h 2"/>
              <a:gd name="T30" fmla="*/ 0 w 2"/>
              <a:gd name="T31" fmla="*/ 0 h 2"/>
              <a:gd name="T32" fmla="*/ 0 w 2"/>
              <a:gd name="T33" fmla="*/ 0 h 2"/>
              <a:gd name="T34" fmla="*/ 0 w 2"/>
              <a:gd name="T35" fmla="*/ 0 h 2"/>
              <a:gd name="T36" fmla="*/ 0 w 2"/>
              <a:gd name="T37" fmla="*/ 0 h 2"/>
              <a:gd name="T38" fmla="*/ 0 w 2"/>
              <a:gd name="T39" fmla="*/ 0 h 2"/>
              <a:gd name="T40" fmla="*/ 0 w 2"/>
              <a:gd name="T41" fmla="*/ 0 h 2"/>
              <a:gd name="T42" fmla="*/ 0 w 2"/>
              <a:gd name="T43" fmla="*/ 0 h 2"/>
              <a:gd name="T44" fmla="*/ 0 w 2"/>
              <a:gd name="T45" fmla="*/ 0 h 2"/>
              <a:gd name="T46" fmla="*/ 0 w 2"/>
              <a:gd name="T47" fmla="*/ 2147483647 h 2"/>
              <a:gd name="T48" fmla="*/ 0 w 2"/>
              <a:gd name="T49" fmla="*/ 2147483647 h 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 h="2">
                <a:moveTo>
                  <a:pt x="0" y="2"/>
                </a:moveTo>
                <a:lnTo>
                  <a:pt x="0" y="2"/>
                </a:lnTo>
                <a:lnTo>
                  <a:pt x="2" y="0"/>
                </a:lnTo>
                <a:lnTo>
                  <a:pt x="0" y="0"/>
                </a:lnTo>
                <a:lnTo>
                  <a:pt x="0" y="2"/>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 name="Freeform 1250">
            <a:extLst>
              <a:ext uri="{FF2B5EF4-FFF2-40B4-BE49-F238E27FC236}">
                <a16:creationId xmlns:a16="http://schemas.microsoft.com/office/drawing/2014/main" id="{1E562536-1620-4CC1-B39B-60AF40D7BB6F}"/>
              </a:ext>
            </a:extLst>
          </p:cNvPr>
          <p:cNvSpPr>
            <a:spLocks/>
          </p:cNvSpPr>
          <p:nvPr/>
        </p:nvSpPr>
        <p:spPr bwMode="auto">
          <a:xfrm>
            <a:off x="731838" y="530225"/>
            <a:ext cx="3175" cy="1588"/>
          </a:xfrm>
          <a:custGeom>
            <a:avLst/>
            <a:gdLst>
              <a:gd name="T0" fmla="*/ 2147483647 w 2"/>
              <a:gd name="T1" fmla="*/ 0 h 1588"/>
              <a:gd name="T2" fmla="*/ 0 w 2"/>
              <a:gd name="T3" fmla="*/ 0 h 1588"/>
              <a:gd name="T4" fmla="*/ 2147483647 w 2"/>
              <a:gd name="T5" fmla="*/ 0 h 1588"/>
              <a:gd name="T6" fmla="*/ 0 60000 65536"/>
              <a:gd name="T7" fmla="*/ 0 60000 65536"/>
              <a:gd name="T8" fmla="*/ 0 60000 65536"/>
            </a:gdLst>
            <a:ahLst/>
            <a:cxnLst>
              <a:cxn ang="T6">
                <a:pos x="T0" y="T1"/>
              </a:cxn>
              <a:cxn ang="T7">
                <a:pos x="T2" y="T3"/>
              </a:cxn>
              <a:cxn ang="T8">
                <a:pos x="T4" y="T5"/>
              </a:cxn>
            </a:cxnLst>
            <a:rect l="0" t="0" r="r" b="b"/>
            <a:pathLst>
              <a:path w="2" h="1588">
                <a:moveTo>
                  <a:pt x="2" y="0"/>
                </a:moveTo>
                <a:lnTo>
                  <a:pt x="0"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 name="Freeform 1252">
            <a:extLst>
              <a:ext uri="{FF2B5EF4-FFF2-40B4-BE49-F238E27FC236}">
                <a16:creationId xmlns:a16="http://schemas.microsoft.com/office/drawing/2014/main" id="{A7953C10-A400-4069-BCDB-90B6F310B402}"/>
              </a:ext>
            </a:extLst>
          </p:cNvPr>
          <p:cNvSpPr>
            <a:spLocks/>
          </p:cNvSpPr>
          <p:nvPr/>
        </p:nvSpPr>
        <p:spPr bwMode="auto">
          <a:xfrm>
            <a:off x="731838" y="527050"/>
            <a:ext cx="3175" cy="7938"/>
          </a:xfrm>
          <a:custGeom>
            <a:avLst/>
            <a:gdLst>
              <a:gd name="T0" fmla="*/ 2147483647 w 2"/>
              <a:gd name="T1" fmla="*/ 2147483647 h 5"/>
              <a:gd name="T2" fmla="*/ 2147483647 w 2"/>
              <a:gd name="T3" fmla="*/ 2147483647 h 5"/>
              <a:gd name="T4" fmla="*/ 0 w 2"/>
              <a:gd name="T5" fmla="*/ 0 h 5"/>
              <a:gd name="T6" fmla="*/ 0 w 2"/>
              <a:gd name="T7" fmla="*/ 2147483647 h 5"/>
              <a:gd name="T8" fmla="*/ 0 w 2"/>
              <a:gd name="T9" fmla="*/ 2147483647 h 5"/>
              <a:gd name="T10" fmla="*/ 2147483647 w 2"/>
              <a:gd name="T11" fmla="*/ 2147483647 h 5"/>
              <a:gd name="T12" fmla="*/ 2147483647 w 2"/>
              <a:gd name="T13" fmla="*/ 2147483647 h 5"/>
              <a:gd name="T14" fmla="*/ 2147483647 w 2"/>
              <a:gd name="T15" fmla="*/ 2147483647 h 5"/>
              <a:gd name="T16" fmla="*/ 0 w 2"/>
              <a:gd name="T17" fmla="*/ 0 h 5"/>
              <a:gd name="T18" fmla="*/ 0 w 2"/>
              <a:gd name="T19" fmla="*/ 2147483647 h 5"/>
              <a:gd name="T20" fmla="*/ 0 w 2"/>
              <a:gd name="T21" fmla="*/ 2147483647 h 5"/>
              <a:gd name="T22" fmla="*/ 2147483647 w 2"/>
              <a:gd name="T23" fmla="*/ 2147483647 h 5"/>
              <a:gd name="T24" fmla="*/ 2147483647 w 2"/>
              <a:gd name="T25" fmla="*/ 2147483647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 h="5">
                <a:moveTo>
                  <a:pt x="2" y="2"/>
                </a:moveTo>
                <a:lnTo>
                  <a:pt x="2" y="2"/>
                </a:lnTo>
                <a:lnTo>
                  <a:pt x="0" y="0"/>
                </a:lnTo>
                <a:lnTo>
                  <a:pt x="0" y="2"/>
                </a:lnTo>
                <a:lnTo>
                  <a:pt x="2" y="5"/>
                </a:lnTo>
                <a:lnTo>
                  <a:pt x="2" y="2"/>
                </a:lnTo>
                <a:lnTo>
                  <a:pt x="0" y="0"/>
                </a:lnTo>
                <a:lnTo>
                  <a:pt x="0" y="2"/>
                </a:lnTo>
                <a:lnTo>
                  <a:pt x="2" y="5"/>
                </a:lnTo>
                <a:lnTo>
                  <a:pt x="2"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 name="Freeform 1255">
            <a:extLst>
              <a:ext uri="{FF2B5EF4-FFF2-40B4-BE49-F238E27FC236}">
                <a16:creationId xmlns:a16="http://schemas.microsoft.com/office/drawing/2014/main" id="{74316169-67AC-4346-80A0-45E5EF2F62DC}"/>
              </a:ext>
            </a:extLst>
          </p:cNvPr>
          <p:cNvSpPr>
            <a:spLocks/>
          </p:cNvSpPr>
          <p:nvPr/>
        </p:nvSpPr>
        <p:spPr bwMode="auto">
          <a:xfrm>
            <a:off x="712788" y="550863"/>
            <a:ext cx="3175" cy="1587"/>
          </a:xfrm>
          <a:custGeom>
            <a:avLst/>
            <a:gdLst>
              <a:gd name="T0" fmla="*/ 0 w 2"/>
              <a:gd name="T1" fmla="*/ 0 h 1587"/>
              <a:gd name="T2" fmla="*/ 2147483647 w 2"/>
              <a:gd name="T3" fmla="*/ 0 h 1587"/>
              <a:gd name="T4" fmla="*/ 2147483647 w 2"/>
              <a:gd name="T5" fmla="*/ 0 h 1587"/>
              <a:gd name="T6" fmla="*/ 2147483647 w 2"/>
              <a:gd name="T7" fmla="*/ 0 h 1587"/>
              <a:gd name="T8" fmla="*/ 2147483647 w 2"/>
              <a:gd name="T9" fmla="*/ 0 h 1587"/>
              <a:gd name="T10" fmla="*/ 0 w 2"/>
              <a:gd name="T11" fmla="*/ 0 h 1587"/>
              <a:gd name="T12" fmla="*/ 0 w 2"/>
              <a:gd name="T13" fmla="*/ 0 h 1587"/>
              <a:gd name="T14" fmla="*/ 0 w 2"/>
              <a:gd name="T15" fmla="*/ 0 h 1587"/>
              <a:gd name="T16" fmla="*/ 0 w 2"/>
              <a:gd name="T17" fmla="*/ 0 h 1587"/>
              <a:gd name="T18" fmla="*/ 2147483647 w 2"/>
              <a:gd name="T19" fmla="*/ 0 h 1587"/>
              <a:gd name="T20" fmla="*/ 2147483647 w 2"/>
              <a:gd name="T21" fmla="*/ 0 h 1587"/>
              <a:gd name="T22" fmla="*/ 2147483647 w 2"/>
              <a:gd name="T23" fmla="*/ 0 h 1587"/>
              <a:gd name="T24" fmla="*/ 2147483647 w 2"/>
              <a:gd name="T25" fmla="*/ 0 h 1587"/>
              <a:gd name="T26" fmla="*/ 2147483647 w 2"/>
              <a:gd name="T27" fmla="*/ 0 h 1587"/>
              <a:gd name="T28" fmla="*/ 2147483647 w 2"/>
              <a:gd name="T29" fmla="*/ 0 h 1587"/>
              <a:gd name="T30" fmla="*/ 2147483647 w 2"/>
              <a:gd name="T31" fmla="*/ 0 h 1587"/>
              <a:gd name="T32" fmla="*/ 2147483647 w 2"/>
              <a:gd name="T33" fmla="*/ 0 h 1587"/>
              <a:gd name="T34" fmla="*/ 2147483647 w 2"/>
              <a:gd name="T35" fmla="*/ 0 h 1587"/>
              <a:gd name="T36" fmla="*/ 2147483647 w 2"/>
              <a:gd name="T37" fmla="*/ 0 h 1587"/>
              <a:gd name="T38" fmla="*/ 2147483647 w 2"/>
              <a:gd name="T39" fmla="*/ 0 h 1587"/>
              <a:gd name="T40" fmla="*/ 2147483647 w 2"/>
              <a:gd name="T41" fmla="*/ 0 h 1587"/>
              <a:gd name="T42" fmla="*/ 2147483647 w 2"/>
              <a:gd name="T43" fmla="*/ 0 h 1587"/>
              <a:gd name="T44" fmla="*/ 2147483647 w 2"/>
              <a:gd name="T45" fmla="*/ 0 h 1587"/>
              <a:gd name="T46" fmla="*/ 2147483647 w 2"/>
              <a:gd name="T47" fmla="*/ 0 h 1587"/>
              <a:gd name="T48" fmla="*/ 2147483647 w 2"/>
              <a:gd name="T49" fmla="*/ 0 h 1587"/>
              <a:gd name="T50" fmla="*/ 2147483647 w 2"/>
              <a:gd name="T51" fmla="*/ 0 h 1587"/>
              <a:gd name="T52" fmla="*/ 2147483647 w 2"/>
              <a:gd name="T53" fmla="*/ 0 h 1587"/>
              <a:gd name="T54" fmla="*/ 2147483647 w 2"/>
              <a:gd name="T55" fmla="*/ 0 h 1587"/>
              <a:gd name="T56" fmla="*/ 2147483647 w 2"/>
              <a:gd name="T57" fmla="*/ 0 h 1587"/>
              <a:gd name="T58" fmla="*/ 0 w 2"/>
              <a:gd name="T59" fmla="*/ 0 h 1587"/>
              <a:gd name="T60" fmla="*/ 0 w 2"/>
              <a:gd name="T61" fmla="*/ 0 h 1587"/>
              <a:gd name="T62" fmla="*/ 0 w 2"/>
              <a:gd name="T63" fmla="*/ 0 h 158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 h="1587">
                <a:moveTo>
                  <a:pt x="0" y="0"/>
                </a:moveTo>
                <a:lnTo>
                  <a:pt x="2" y="0"/>
                </a:lnTo>
                <a:lnTo>
                  <a:pt x="0"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 name="Rectangle 1256">
            <a:extLst>
              <a:ext uri="{FF2B5EF4-FFF2-40B4-BE49-F238E27FC236}">
                <a16:creationId xmlns:a16="http://schemas.microsoft.com/office/drawing/2014/main" id="{71F8F222-321F-41BE-8A3F-98C830F64D30}"/>
              </a:ext>
            </a:extLst>
          </p:cNvPr>
          <p:cNvSpPr>
            <a:spLocks noChangeArrowheads="1"/>
          </p:cNvSpPr>
          <p:nvPr/>
        </p:nvSpPr>
        <p:spPr bwMode="auto">
          <a:xfrm>
            <a:off x="722313" y="550863"/>
            <a:ext cx="1587"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41" name="Freeform 1258">
            <a:extLst>
              <a:ext uri="{FF2B5EF4-FFF2-40B4-BE49-F238E27FC236}">
                <a16:creationId xmlns:a16="http://schemas.microsoft.com/office/drawing/2014/main" id="{4EA3C75F-7134-4B73-98F8-D138DEBD5F8B}"/>
              </a:ext>
            </a:extLst>
          </p:cNvPr>
          <p:cNvSpPr>
            <a:spLocks/>
          </p:cNvSpPr>
          <p:nvPr/>
        </p:nvSpPr>
        <p:spPr bwMode="auto">
          <a:xfrm>
            <a:off x="722313" y="550863"/>
            <a:ext cx="1587" cy="1587"/>
          </a:xfrm>
          <a:custGeom>
            <a:avLst/>
            <a:gdLst>
              <a:gd name="T0" fmla="*/ 0 w 1587"/>
              <a:gd name="T1" fmla="*/ 0 h 1587"/>
              <a:gd name="T2" fmla="*/ 0 w 1587"/>
              <a:gd name="T3" fmla="*/ 0 h 1587"/>
              <a:gd name="T4" fmla="*/ 0 w 1587"/>
              <a:gd name="T5" fmla="*/ 0 h 1587"/>
              <a:gd name="T6" fmla="*/ 0 w 1587"/>
              <a:gd name="T7" fmla="*/ 0 h 1587"/>
              <a:gd name="T8" fmla="*/ 0 w 1587"/>
              <a:gd name="T9" fmla="*/ 0 h 1587"/>
              <a:gd name="T10" fmla="*/ 0 w 1587"/>
              <a:gd name="T11" fmla="*/ 0 h 1587"/>
              <a:gd name="T12" fmla="*/ 0 w 1587"/>
              <a:gd name="T13" fmla="*/ 0 h 1587"/>
              <a:gd name="T14" fmla="*/ 0 w 1587"/>
              <a:gd name="T15" fmla="*/ 0 h 1587"/>
              <a:gd name="T16" fmla="*/ 0 w 1587"/>
              <a:gd name="T17" fmla="*/ 0 h 1587"/>
              <a:gd name="T18" fmla="*/ 0 w 1587"/>
              <a:gd name="T19" fmla="*/ 0 h 1587"/>
              <a:gd name="T20" fmla="*/ 0 w 1587"/>
              <a:gd name="T21" fmla="*/ 0 h 1587"/>
              <a:gd name="T22" fmla="*/ 0 w 1587"/>
              <a:gd name="T23" fmla="*/ 0 h 1587"/>
              <a:gd name="T24" fmla="*/ 0 w 1587"/>
              <a:gd name="T25" fmla="*/ 0 h 1587"/>
              <a:gd name="T26" fmla="*/ 0 w 1587"/>
              <a:gd name="T27" fmla="*/ 0 h 1587"/>
              <a:gd name="T28" fmla="*/ 0 w 1587"/>
              <a:gd name="T29" fmla="*/ 0 h 1587"/>
              <a:gd name="T30" fmla="*/ 0 w 1587"/>
              <a:gd name="T31" fmla="*/ 0 h 1587"/>
              <a:gd name="T32" fmla="*/ 0 w 1587"/>
              <a:gd name="T33" fmla="*/ 0 h 1587"/>
              <a:gd name="T34" fmla="*/ 0 w 1587"/>
              <a:gd name="T35" fmla="*/ 0 h 1587"/>
              <a:gd name="T36" fmla="*/ 0 w 1587"/>
              <a:gd name="T37" fmla="*/ 0 h 1587"/>
              <a:gd name="T38" fmla="*/ 0 w 1587"/>
              <a:gd name="T39" fmla="*/ 0 h 1587"/>
              <a:gd name="T40" fmla="*/ 0 w 1587"/>
              <a:gd name="T41" fmla="*/ 0 h 1587"/>
              <a:gd name="T42" fmla="*/ 0 w 1587"/>
              <a:gd name="T43" fmla="*/ 0 h 1587"/>
              <a:gd name="T44" fmla="*/ 0 w 1587"/>
              <a:gd name="T45" fmla="*/ 0 h 1587"/>
              <a:gd name="T46" fmla="*/ 0 w 1587"/>
              <a:gd name="T47" fmla="*/ 0 h 1587"/>
              <a:gd name="T48" fmla="*/ 0 w 1587"/>
              <a:gd name="T49" fmla="*/ 0 h 1587"/>
              <a:gd name="T50" fmla="*/ 0 w 1587"/>
              <a:gd name="T51" fmla="*/ 0 h 1587"/>
              <a:gd name="T52" fmla="*/ 0 w 1587"/>
              <a:gd name="T53" fmla="*/ 0 h 1587"/>
              <a:gd name="T54" fmla="*/ 0 w 1587"/>
              <a:gd name="T55" fmla="*/ 0 h 1587"/>
              <a:gd name="T56" fmla="*/ 0 w 1587"/>
              <a:gd name="T57" fmla="*/ 0 h 1587"/>
              <a:gd name="T58" fmla="*/ 0 w 1587"/>
              <a:gd name="T59" fmla="*/ 0 h 1587"/>
              <a:gd name="T60" fmla="*/ 0 w 1587"/>
              <a:gd name="T61" fmla="*/ 0 h 15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587" h="1587">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 name="Freeform 1266">
            <a:extLst>
              <a:ext uri="{FF2B5EF4-FFF2-40B4-BE49-F238E27FC236}">
                <a16:creationId xmlns:a16="http://schemas.microsoft.com/office/drawing/2014/main" id="{3E4A7133-D396-4AD7-BD5C-42CF34176AF1}"/>
              </a:ext>
            </a:extLst>
          </p:cNvPr>
          <p:cNvSpPr>
            <a:spLocks/>
          </p:cNvSpPr>
          <p:nvPr/>
        </p:nvSpPr>
        <p:spPr bwMode="auto">
          <a:xfrm>
            <a:off x="728663" y="534988"/>
            <a:ext cx="1587" cy="1587"/>
          </a:xfrm>
          <a:custGeom>
            <a:avLst/>
            <a:gdLst>
              <a:gd name="T0" fmla="*/ 0 w 1587"/>
              <a:gd name="T1" fmla="*/ 0 h 1587"/>
              <a:gd name="T2" fmla="*/ 0 w 1587"/>
              <a:gd name="T3" fmla="*/ 0 h 1587"/>
              <a:gd name="T4" fmla="*/ 0 w 1587"/>
              <a:gd name="T5" fmla="*/ 0 h 1587"/>
              <a:gd name="T6" fmla="*/ 0 w 1587"/>
              <a:gd name="T7" fmla="*/ 0 h 1587"/>
              <a:gd name="T8" fmla="*/ 0 w 1587"/>
              <a:gd name="T9" fmla="*/ 0 h 1587"/>
              <a:gd name="T10" fmla="*/ 0 w 1587"/>
              <a:gd name="T11" fmla="*/ 0 h 1587"/>
              <a:gd name="T12" fmla="*/ 0 w 1587"/>
              <a:gd name="T13" fmla="*/ 0 h 1587"/>
              <a:gd name="T14" fmla="*/ 0 w 1587"/>
              <a:gd name="T15" fmla="*/ 0 h 1587"/>
              <a:gd name="T16" fmla="*/ 0 w 1587"/>
              <a:gd name="T17" fmla="*/ 0 h 1587"/>
              <a:gd name="T18" fmla="*/ 0 w 1587"/>
              <a:gd name="T19" fmla="*/ 0 h 1587"/>
              <a:gd name="T20" fmla="*/ 0 w 1587"/>
              <a:gd name="T21" fmla="*/ 0 h 1587"/>
              <a:gd name="T22" fmla="*/ 0 w 1587"/>
              <a:gd name="T23" fmla="*/ 0 h 1587"/>
              <a:gd name="T24" fmla="*/ 0 w 1587"/>
              <a:gd name="T25" fmla="*/ 0 h 1587"/>
              <a:gd name="T26" fmla="*/ 0 w 1587"/>
              <a:gd name="T27" fmla="*/ 0 h 1587"/>
              <a:gd name="T28" fmla="*/ 0 w 1587"/>
              <a:gd name="T29" fmla="*/ 0 h 1587"/>
              <a:gd name="T30" fmla="*/ 0 w 1587"/>
              <a:gd name="T31" fmla="*/ 0 h 1587"/>
              <a:gd name="T32" fmla="*/ 0 w 1587"/>
              <a:gd name="T33" fmla="*/ 0 h 1587"/>
              <a:gd name="T34" fmla="*/ 0 w 1587"/>
              <a:gd name="T35" fmla="*/ 0 h 1587"/>
              <a:gd name="T36" fmla="*/ 0 w 1587"/>
              <a:gd name="T37" fmla="*/ 0 h 1587"/>
              <a:gd name="T38" fmla="*/ 0 w 1587"/>
              <a:gd name="T39" fmla="*/ 0 h 1587"/>
              <a:gd name="T40" fmla="*/ 0 w 1587"/>
              <a:gd name="T41" fmla="*/ 0 h 1587"/>
              <a:gd name="T42" fmla="*/ 0 w 1587"/>
              <a:gd name="T43" fmla="*/ 0 h 1587"/>
              <a:gd name="T44" fmla="*/ 0 w 1587"/>
              <a:gd name="T45" fmla="*/ 0 h 1587"/>
              <a:gd name="T46" fmla="*/ 0 w 1587"/>
              <a:gd name="T47" fmla="*/ 0 h 1587"/>
              <a:gd name="T48" fmla="*/ 0 w 1587"/>
              <a:gd name="T49" fmla="*/ 0 h 1587"/>
              <a:gd name="T50" fmla="*/ 0 w 1587"/>
              <a:gd name="T51" fmla="*/ 0 h 1587"/>
              <a:gd name="T52" fmla="*/ 0 w 1587"/>
              <a:gd name="T53" fmla="*/ 0 h 1587"/>
              <a:gd name="T54" fmla="*/ 0 w 1587"/>
              <a:gd name="T55" fmla="*/ 0 h 1587"/>
              <a:gd name="T56" fmla="*/ 0 w 1587"/>
              <a:gd name="T57" fmla="*/ 0 h 1587"/>
              <a:gd name="T58" fmla="*/ 0 w 1587"/>
              <a:gd name="T59" fmla="*/ 0 h 1587"/>
              <a:gd name="T60" fmla="*/ 0 w 1587"/>
              <a:gd name="T61" fmla="*/ 0 h 1587"/>
              <a:gd name="T62" fmla="*/ 0 w 1587"/>
              <a:gd name="T63" fmla="*/ 0 h 1587"/>
              <a:gd name="T64" fmla="*/ 0 w 1587"/>
              <a:gd name="T65" fmla="*/ 0 h 1587"/>
              <a:gd name="T66" fmla="*/ 0 w 1587"/>
              <a:gd name="T67" fmla="*/ 0 h 1587"/>
              <a:gd name="T68" fmla="*/ 0 w 1587"/>
              <a:gd name="T69" fmla="*/ 0 h 1587"/>
              <a:gd name="T70" fmla="*/ 0 w 1587"/>
              <a:gd name="T71" fmla="*/ 0 h 1587"/>
              <a:gd name="T72" fmla="*/ 0 w 1587"/>
              <a:gd name="T73" fmla="*/ 0 h 1587"/>
              <a:gd name="T74" fmla="*/ 0 w 1587"/>
              <a:gd name="T75" fmla="*/ 0 h 1587"/>
              <a:gd name="T76" fmla="*/ 0 w 1587"/>
              <a:gd name="T77" fmla="*/ 0 h 1587"/>
              <a:gd name="T78" fmla="*/ 0 w 1587"/>
              <a:gd name="T79" fmla="*/ 0 h 1587"/>
              <a:gd name="T80" fmla="*/ 0 w 1587"/>
              <a:gd name="T81" fmla="*/ 0 h 1587"/>
              <a:gd name="T82" fmla="*/ 0 w 1587"/>
              <a:gd name="T83" fmla="*/ 0 h 1587"/>
              <a:gd name="T84" fmla="*/ 0 w 1587"/>
              <a:gd name="T85" fmla="*/ 0 h 1587"/>
              <a:gd name="T86" fmla="*/ 0 w 1587"/>
              <a:gd name="T87" fmla="*/ 0 h 158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587" h="1587">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 name="Freeform 1269">
            <a:extLst>
              <a:ext uri="{FF2B5EF4-FFF2-40B4-BE49-F238E27FC236}">
                <a16:creationId xmlns:a16="http://schemas.microsoft.com/office/drawing/2014/main" id="{765E1B6F-25B2-4203-83E6-C59805B9C5F0}"/>
              </a:ext>
            </a:extLst>
          </p:cNvPr>
          <p:cNvSpPr>
            <a:spLocks/>
          </p:cNvSpPr>
          <p:nvPr/>
        </p:nvSpPr>
        <p:spPr bwMode="auto">
          <a:xfrm>
            <a:off x="728663" y="530225"/>
            <a:ext cx="3175" cy="4763"/>
          </a:xfrm>
          <a:custGeom>
            <a:avLst/>
            <a:gdLst>
              <a:gd name="T0" fmla="*/ 0 w 2"/>
              <a:gd name="T1" fmla="*/ 2147483647 h 3"/>
              <a:gd name="T2" fmla="*/ 2147483647 w 2"/>
              <a:gd name="T3" fmla="*/ 0 h 3"/>
              <a:gd name="T4" fmla="*/ 2147483647 w 2"/>
              <a:gd name="T5" fmla="*/ 0 h 3"/>
              <a:gd name="T6" fmla="*/ 2147483647 w 2"/>
              <a:gd name="T7" fmla="*/ 0 h 3"/>
              <a:gd name="T8" fmla="*/ 2147483647 w 2"/>
              <a:gd name="T9" fmla="*/ 0 h 3"/>
              <a:gd name="T10" fmla="*/ 0 w 2"/>
              <a:gd name="T11" fmla="*/ 0 h 3"/>
              <a:gd name="T12" fmla="*/ 0 w 2"/>
              <a:gd name="T13" fmla="*/ 0 h 3"/>
              <a:gd name="T14" fmla="*/ 0 w 2"/>
              <a:gd name="T15" fmla="*/ 2147483647 h 3"/>
              <a:gd name="T16" fmla="*/ 0 w 2"/>
              <a:gd name="T17" fmla="*/ 2147483647 h 3"/>
              <a:gd name="T18" fmla="*/ 2147483647 w 2"/>
              <a:gd name="T19" fmla="*/ 0 h 3"/>
              <a:gd name="T20" fmla="*/ 2147483647 w 2"/>
              <a:gd name="T21" fmla="*/ 0 h 3"/>
              <a:gd name="T22" fmla="*/ 0 w 2"/>
              <a:gd name="T23" fmla="*/ 0 h 3"/>
              <a:gd name="T24" fmla="*/ 0 w 2"/>
              <a:gd name="T25" fmla="*/ 0 h 3"/>
              <a:gd name="T26" fmla="*/ 0 w 2"/>
              <a:gd name="T27" fmla="*/ 0 h 3"/>
              <a:gd name="T28" fmla="*/ 0 w 2"/>
              <a:gd name="T29" fmla="*/ 0 h 3"/>
              <a:gd name="T30" fmla="*/ 0 w 2"/>
              <a:gd name="T31" fmla="*/ 0 h 3"/>
              <a:gd name="T32" fmla="*/ 0 w 2"/>
              <a:gd name="T33" fmla="*/ 0 h 3"/>
              <a:gd name="T34" fmla="*/ 0 w 2"/>
              <a:gd name="T35" fmla="*/ 0 h 3"/>
              <a:gd name="T36" fmla="*/ 0 w 2"/>
              <a:gd name="T37" fmla="*/ 0 h 3"/>
              <a:gd name="T38" fmla="*/ 0 w 2"/>
              <a:gd name="T39" fmla="*/ 2147483647 h 3"/>
              <a:gd name="T40" fmla="*/ 0 w 2"/>
              <a:gd name="T41" fmla="*/ 2147483647 h 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 h="3">
                <a:moveTo>
                  <a:pt x="0" y="3"/>
                </a:moveTo>
                <a:lnTo>
                  <a:pt x="2" y="0"/>
                </a:lnTo>
                <a:lnTo>
                  <a:pt x="0" y="0"/>
                </a:lnTo>
                <a:lnTo>
                  <a:pt x="0" y="3"/>
                </a:lnTo>
                <a:lnTo>
                  <a:pt x="2" y="0"/>
                </a:lnTo>
                <a:lnTo>
                  <a:pt x="0" y="0"/>
                </a:ln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 name="Line 1270">
            <a:extLst>
              <a:ext uri="{FF2B5EF4-FFF2-40B4-BE49-F238E27FC236}">
                <a16:creationId xmlns:a16="http://schemas.microsoft.com/office/drawing/2014/main" id="{E613D3A9-A47D-4AE8-8BA0-3D244922D689}"/>
              </a:ext>
            </a:extLst>
          </p:cNvPr>
          <p:cNvSpPr>
            <a:spLocks noChangeShapeType="1"/>
          </p:cNvSpPr>
          <p:nvPr/>
        </p:nvSpPr>
        <p:spPr bwMode="auto">
          <a:xfrm>
            <a:off x="728663" y="530225"/>
            <a:ext cx="1587"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 name="Line 1271">
            <a:extLst>
              <a:ext uri="{FF2B5EF4-FFF2-40B4-BE49-F238E27FC236}">
                <a16:creationId xmlns:a16="http://schemas.microsoft.com/office/drawing/2014/main" id="{4D8743BF-5717-4B66-B985-3937A1A11D4C}"/>
              </a:ext>
            </a:extLst>
          </p:cNvPr>
          <p:cNvSpPr>
            <a:spLocks noChangeShapeType="1"/>
          </p:cNvSpPr>
          <p:nvPr/>
        </p:nvSpPr>
        <p:spPr bwMode="auto">
          <a:xfrm>
            <a:off x="728663" y="530225"/>
            <a:ext cx="1587"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 name="Rectangle 1272">
            <a:extLst>
              <a:ext uri="{FF2B5EF4-FFF2-40B4-BE49-F238E27FC236}">
                <a16:creationId xmlns:a16="http://schemas.microsoft.com/office/drawing/2014/main" id="{FD653BE8-74C7-4793-AF42-5A9B4CB8F470}"/>
              </a:ext>
            </a:extLst>
          </p:cNvPr>
          <p:cNvSpPr>
            <a:spLocks noChangeArrowheads="1"/>
          </p:cNvSpPr>
          <p:nvPr/>
        </p:nvSpPr>
        <p:spPr bwMode="auto">
          <a:xfrm>
            <a:off x="728663" y="530225"/>
            <a:ext cx="1587"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47" name="Rectangle 1273">
            <a:extLst>
              <a:ext uri="{FF2B5EF4-FFF2-40B4-BE49-F238E27FC236}">
                <a16:creationId xmlns:a16="http://schemas.microsoft.com/office/drawing/2014/main" id="{1CB282A9-AB0A-4B0D-B679-D7DC6A9A1560}"/>
              </a:ext>
            </a:extLst>
          </p:cNvPr>
          <p:cNvSpPr>
            <a:spLocks noChangeArrowheads="1"/>
          </p:cNvSpPr>
          <p:nvPr/>
        </p:nvSpPr>
        <p:spPr bwMode="auto">
          <a:xfrm>
            <a:off x="728663" y="530225"/>
            <a:ext cx="1587"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48" name="Line 1274">
            <a:extLst>
              <a:ext uri="{FF2B5EF4-FFF2-40B4-BE49-F238E27FC236}">
                <a16:creationId xmlns:a16="http://schemas.microsoft.com/office/drawing/2014/main" id="{7FDD4138-258F-4B6C-B39B-CB29D3A27E62}"/>
              </a:ext>
            </a:extLst>
          </p:cNvPr>
          <p:cNvSpPr>
            <a:spLocks noChangeShapeType="1"/>
          </p:cNvSpPr>
          <p:nvPr/>
        </p:nvSpPr>
        <p:spPr bwMode="auto">
          <a:xfrm>
            <a:off x="728663" y="527050"/>
            <a:ext cx="1587"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 name="Line 1275">
            <a:extLst>
              <a:ext uri="{FF2B5EF4-FFF2-40B4-BE49-F238E27FC236}">
                <a16:creationId xmlns:a16="http://schemas.microsoft.com/office/drawing/2014/main" id="{E406F2F8-1C26-4939-9DF4-93F303EACDC2}"/>
              </a:ext>
            </a:extLst>
          </p:cNvPr>
          <p:cNvSpPr>
            <a:spLocks noChangeShapeType="1"/>
          </p:cNvSpPr>
          <p:nvPr/>
        </p:nvSpPr>
        <p:spPr bwMode="auto">
          <a:xfrm>
            <a:off x="728663" y="527050"/>
            <a:ext cx="1587"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 name="Freeform 1277">
            <a:extLst>
              <a:ext uri="{FF2B5EF4-FFF2-40B4-BE49-F238E27FC236}">
                <a16:creationId xmlns:a16="http://schemas.microsoft.com/office/drawing/2014/main" id="{93349CA1-7328-48EE-8556-B292F5316599}"/>
              </a:ext>
            </a:extLst>
          </p:cNvPr>
          <p:cNvSpPr>
            <a:spLocks/>
          </p:cNvSpPr>
          <p:nvPr/>
        </p:nvSpPr>
        <p:spPr bwMode="auto">
          <a:xfrm>
            <a:off x="728663" y="523875"/>
            <a:ext cx="1587" cy="3175"/>
          </a:xfrm>
          <a:custGeom>
            <a:avLst/>
            <a:gdLst>
              <a:gd name="T0" fmla="*/ 0 w 1587"/>
              <a:gd name="T1" fmla="*/ 2147483647 h 2"/>
              <a:gd name="T2" fmla="*/ 0 w 1587"/>
              <a:gd name="T3" fmla="*/ 2147483647 h 2"/>
              <a:gd name="T4" fmla="*/ 0 w 1587"/>
              <a:gd name="T5" fmla="*/ 0 h 2"/>
              <a:gd name="T6" fmla="*/ 0 w 1587"/>
              <a:gd name="T7" fmla="*/ 2147483647 h 2"/>
              <a:gd name="T8" fmla="*/ 0 w 1587"/>
              <a:gd name="T9" fmla="*/ 2147483647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7" h="2">
                <a:moveTo>
                  <a:pt x="0" y="2"/>
                </a:moveTo>
                <a:lnTo>
                  <a:pt x="0" y="2"/>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 name="Freeform 1287">
            <a:extLst>
              <a:ext uri="{FF2B5EF4-FFF2-40B4-BE49-F238E27FC236}">
                <a16:creationId xmlns:a16="http://schemas.microsoft.com/office/drawing/2014/main" id="{243A2CDF-1A9E-44C1-9A8E-26933612B46B}"/>
              </a:ext>
            </a:extLst>
          </p:cNvPr>
          <p:cNvSpPr>
            <a:spLocks/>
          </p:cNvSpPr>
          <p:nvPr/>
        </p:nvSpPr>
        <p:spPr bwMode="auto">
          <a:xfrm>
            <a:off x="719138" y="514350"/>
            <a:ext cx="3175" cy="3175"/>
          </a:xfrm>
          <a:custGeom>
            <a:avLst/>
            <a:gdLst>
              <a:gd name="T0" fmla="*/ 0 w 2"/>
              <a:gd name="T1" fmla="*/ 0 h 2"/>
              <a:gd name="T2" fmla="*/ 0 w 2"/>
              <a:gd name="T3" fmla="*/ 2147483647 h 2"/>
              <a:gd name="T4" fmla="*/ 2147483647 w 2"/>
              <a:gd name="T5" fmla="*/ 2147483647 h 2"/>
              <a:gd name="T6" fmla="*/ 2147483647 w 2"/>
              <a:gd name="T7" fmla="*/ 2147483647 h 2"/>
              <a:gd name="T8" fmla="*/ 2147483647 w 2"/>
              <a:gd name="T9" fmla="*/ 2147483647 h 2"/>
              <a:gd name="T10" fmla="*/ 2147483647 w 2"/>
              <a:gd name="T11" fmla="*/ 0 h 2"/>
              <a:gd name="T12" fmla="*/ 0 w 2"/>
              <a:gd name="T13" fmla="*/ 0 h 2"/>
              <a:gd name="T14" fmla="*/ 0 w 2"/>
              <a:gd name="T15" fmla="*/ 0 h 2"/>
              <a:gd name="T16" fmla="*/ 0 w 2"/>
              <a:gd name="T17" fmla="*/ 2147483647 h 2"/>
              <a:gd name="T18" fmla="*/ 0 w 2"/>
              <a:gd name="T19" fmla="*/ 2147483647 h 2"/>
              <a:gd name="T20" fmla="*/ 0 w 2"/>
              <a:gd name="T21" fmla="*/ 2147483647 h 2"/>
              <a:gd name="T22" fmla="*/ 0 w 2"/>
              <a:gd name="T23" fmla="*/ 2147483647 h 2"/>
              <a:gd name="T24" fmla="*/ 2147483647 w 2"/>
              <a:gd name="T25" fmla="*/ 2147483647 h 2"/>
              <a:gd name="T26" fmla="*/ 2147483647 w 2"/>
              <a:gd name="T27" fmla="*/ 2147483647 h 2"/>
              <a:gd name="T28" fmla="*/ 0 w 2"/>
              <a:gd name="T29" fmla="*/ 0 h 2"/>
              <a:gd name="T30" fmla="*/ 0 w 2"/>
              <a:gd name="T31" fmla="*/ 0 h 2"/>
              <a:gd name="T32" fmla="*/ 0 w 2"/>
              <a:gd name="T33" fmla="*/ 0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 h="2">
                <a:moveTo>
                  <a:pt x="0" y="0"/>
                </a:moveTo>
                <a:lnTo>
                  <a:pt x="0" y="2"/>
                </a:lnTo>
                <a:lnTo>
                  <a:pt x="2" y="2"/>
                </a:lnTo>
                <a:lnTo>
                  <a:pt x="2" y="0"/>
                </a:lnTo>
                <a:lnTo>
                  <a:pt x="0" y="0"/>
                </a:lnTo>
                <a:lnTo>
                  <a:pt x="0" y="2"/>
                </a:lnTo>
                <a:lnTo>
                  <a:pt x="2"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 name="Freeform 1290">
            <a:extLst>
              <a:ext uri="{FF2B5EF4-FFF2-40B4-BE49-F238E27FC236}">
                <a16:creationId xmlns:a16="http://schemas.microsoft.com/office/drawing/2014/main" id="{9E2745E2-E57C-49B9-8A13-28C8DE111D7B}"/>
              </a:ext>
            </a:extLst>
          </p:cNvPr>
          <p:cNvSpPr>
            <a:spLocks/>
          </p:cNvSpPr>
          <p:nvPr/>
        </p:nvSpPr>
        <p:spPr bwMode="auto">
          <a:xfrm>
            <a:off x="719138" y="517525"/>
            <a:ext cx="3175" cy="3175"/>
          </a:xfrm>
          <a:custGeom>
            <a:avLst/>
            <a:gdLst>
              <a:gd name="T0" fmla="*/ 0 w 2"/>
              <a:gd name="T1" fmla="*/ 2147483647 h 2"/>
              <a:gd name="T2" fmla="*/ 0 w 2"/>
              <a:gd name="T3" fmla="*/ 2147483647 h 2"/>
              <a:gd name="T4" fmla="*/ 2147483647 w 2"/>
              <a:gd name="T5" fmla="*/ 2147483647 h 2"/>
              <a:gd name="T6" fmla="*/ 2147483647 w 2"/>
              <a:gd name="T7" fmla="*/ 2147483647 h 2"/>
              <a:gd name="T8" fmla="*/ 2147483647 w 2"/>
              <a:gd name="T9" fmla="*/ 2147483647 h 2"/>
              <a:gd name="T10" fmla="*/ 2147483647 w 2"/>
              <a:gd name="T11" fmla="*/ 0 h 2"/>
              <a:gd name="T12" fmla="*/ 0 w 2"/>
              <a:gd name="T13" fmla="*/ 0 h 2"/>
              <a:gd name="T14" fmla="*/ 0 w 2"/>
              <a:gd name="T15" fmla="*/ 0 h 2"/>
              <a:gd name="T16" fmla="*/ 0 w 2"/>
              <a:gd name="T17" fmla="*/ 0 h 2"/>
              <a:gd name="T18" fmla="*/ 0 w 2"/>
              <a:gd name="T19" fmla="*/ 0 h 2"/>
              <a:gd name="T20" fmla="*/ 2147483647 w 2"/>
              <a:gd name="T21" fmla="*/ 0 h 2"/>
              <a:gd name="T22" fmla="*/ 0 w 2"/>
              <a:gd name="T23" fmla="*/ 0 h 2"/>
              <a:gd name="T24" fmla="*/ 0 w 2"/>
              <a:gd name="T25" fmla="*/ 0 h 2"/>
              <a:gd name="T26" fmla="*/ 0 w 2"/>
              <a:gd name="T27" fmla="*/ 0 h 2"/>
              <a:gd name="T28" fmla="*/ 0 w 2"/>
              <a:gd name="T29" fmla="*/ 0 h 2"/>
              <a:gd name="T30" fmla="*/ 0 w 2"/>
              <a:gd name="T31" fmla="*/ 2147483647 h 2"/>
              <a:gd name="T32" fmla="*/ 0 w 2"/>
              <a:gd name="T33" fmla="*/ 2147483647 h 2"/>
              <a:gd name="T34" fmla="*/ 0 w 2"/>
              <a:gd name="T35" fmla="*/ 2147483647 h 2"/>
              <a:gd name="T36" fmla="*/ 0 w 2"/>
              <a:gd name="T37" fmla="*/ 0 h 2"/>
              <a:gd name="T38" fmla="*/ 0 w 2"/>
              <a:gd name="T39" fmla="*/ 0 h 2"/>
              <a:gd name="T40" fmla="*/ 0 w 2"/>
              <a:gd name="T41" fmla="*/ 0 h 2"/>
              <a:gd name="T42" fmla="*/ 0 w 2"/>
              <a:gd name="T43" fmla="*/ 0 h 2"/>
              <a:gd name="T44" fmla="*/ 0 w 2"/>
              <a:gd name="T45" fmla="*/ 0 h 2"/>
              <a:gd name="T46" fmla="*/ 0 w 2"/>
              <a:gd name="T47" fmla="*/ 0 h 2"/>
              <a:gd name="T48" fmla="*/ 0 w 2"/>
              <a:gd name="T49" fmla="*/ 2147483647 h 2"/>
              <a:gd name="T50" fmla="*/ 2147483647 w 2"/>
              <a:gd name="T51" fmla="*/ 2147483647 h 2"/>
              <a:gd name="T52" fmla="*/ 2147483647 w 2"/>
              <a:gd name="T53" fmla="*/ 0 h 2"/>
              <a:gd name="T54" fmla="*/ 2147483647 w 2"/>
              <a:gd name="T55" fmla="*/ 0 h 2"/>
              <a:gd name="T56" fmla="*/ 0 w 2"/>
              <a:gd name="T57" fmla="*/ 0 h 2"/>
              <a:gd name="T58" fmla="*/ 0 w 2"/>
              <a:gd name="T59" fmla="*/ 0 h 2"/>
              <a:gd name="T60" fmla="*/ 0 w 2"/>
              <a:gd name="T61" fmla="*/ 2147483647 h 2"/>
              <a:gd name="T62" fmla="*/ 0 w 2"/>
              <a:gd name="T63" fmla="*/ 2147483647 h 2"/>
              <a:gd name="T64" fmla="*/ 2147483647 w 2"/>
              <a:gd name="T65" fmla="*/ 2147483647 h 2"/>
              <a:gd name="T66" fmla="*/ 2147483647 w 2"/>
              <a:gd name="T67" fmla="*/ 2147483647 h 2"/>
              <a:gd name="T68" fmla="*/ 0 w 2"/>
              <a:gd name="T69" fmla="*/ 2147483647 h 2"/>
              <a:gd name="T70" fmla="*/ 0 w 2"/>
              <a:gd name="T71" fmla="*/ 2147483647 h 2"/>
              <a:gd name="T72" fmla="*/ 0 w 2"/>
              <a:gd name="T73" fmla="*/ 2147483647 h 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 h="2">
                <a:moveTo>
                  <a:pt x="0" y="2"/>
                </a:moveTo>
                <a:lnTo>
                  <a:pt x="0" y="2"/>
                </a:lnTo>
                <a:lnTo>
                  <a:pt x="2" y="2"/>
                </a:lnTo>
                <a:lnTo>
                  <a:pt x="2" y="0"/>
                </a:lnTo>
                <a:lnTo>
                  <a:pt x="0" y="0"/>
                </a:lnTo>
                <a:lnTo>
                  <a:pt x="2" y="0"/>
                </a:lnTo>
                <a:lnTo>
                  <a:pt x="0" y="0"/>
                </a:lnTo>
                <a:lnTo>
                  <a:pt x="0" y="2"/>
                </a:lnTo>
                <a:lnTo>
                  <a:pt x="0" y="0"/>
                </a:lnTo>
                <a:lnTo>
                  <a:pt x="0" y="2"/>
                </a:lnTo>
                <a:lnTo>
                  <a:pt x="2" y="2"/>
                </a:lnTo>
                <a:lnTo>
                  <a:pt x="2" y="0"/>
                </a:lnTo>
                <a:lnTo>
                  <a:pt x="0" y="0"/>
                </a:lnTo>
                <a:lnTo>
                  <a:pt x="0" y="2"/>
                </a:lnTo>
                <a:lnTo>
                  <a:pt x="2" y="2"/>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 name="Rectangle 1335">
            <a:extLst>
              <a:ext uri="{FF2B5EF4-FFF2-40B4-BE49-F238E27FC236}">
                <a16:creationId xmlns:a16="http://schemas.microsoft.com/office/drawing/2014/main" id="{E86D7443-57D0-4BCD-AEC5-C3001C44DE7A}"/>
              </a:ext>
            </a:extLst>
          </p:cNvPr>
          <p:cNvSpPr>
            <a:spLocks noChangeArrowheads="1"/>
          </p:cNvSpPr>
          <p:nvPr/>
        </p:nvSpPr>
        <p:spPr bwMode="auto">
          <a:xfrm>
            <a:off x="468313" y="508000"/>
            <a:ext cx="1587"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54" name="Rectangle 1336">
            <a:extLst>
              <a:ext uri="{FF2B5EF4-FFF2-40B4-BE49-F238E27FC236}">
                <a16:creationId xmlns:a16="http://schemas.microsoft.com/office/drawing/2014/main" id="{DBA0137C-CF52-41B7-B16D-E6CEB45E87E2}"/>
              </a:ext>
            </a:extLst>
          </p:cNvPr>
          <p:cNvSpPr>
            <a:spLocks noChangeArrowheads="1"/>
          </p:cNvSpPr>
          <p:nvPr/>
        </p:nvSpPr>
        <p:spPr bwMode="auto">
          <a:xfrm>
            <a:off x="474663" y="495300"/>
            <a:ext cx="1587"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55" name="Rectangle 1337">
            <a:extLst>
              <a:ext uri="{FF2B5EF4-FFF2-40B4-BE49-F238E27FC236}">
                <a16:creationId xmlns:a16="http://schemas.microsoft.com/office/drawing/2014/main" id="{7935FE64-4D56-4F5F-BCCD-B1CD4AEAF591}"/>
              </a:ext>
            </a:extLst>
          </p:cNvPr>
          <p:cNvSpPr>
            <a:spLocks noChangeArrowheads="1"/>
          </p:cNvSpPr>
          <p:nvPr/>
        </p:nvSpPr>
        <p:spPr bwMode="auto">
          <a:xfrm>
            <a:off x="474663" y="495300"/>
            <a:ext cx="1587"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56" name="Rectangle 1340">
            <a:extLst>
              <a:ext uri="{FF2B5EF4-FFF2-40B4-BE49-F238E27FC236}">
                <a16:creationId xmlns:a16="http://schemas.microsoft.com/office/drawing/2014/main" id="{221B4476-1E08-4644-9E70-282F88ED9A2F}"/>
              </a:ext>
            </a:extLst>
          </p:cNvPr>
          <p:cNvSpPr>
            <a:spLocks noChangeArrowheads="1"/>
          </p:cNvSpPr>
          <p:nvPr/>
        </p:nvSpPr>
        <p:spPr bwMode="auto">
          <a:xfrm>
            <a:off x="468313" y="508000"/>
            <a:ext cx="1587"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57" name="Rectangle 1341">
            <a:extLst>
              <a:ext uri="{FF2B5EF4-FFF2-40B4-BE49-F238E27FC236}">
                <a16:creationId xmlns:a16="http://schemas.microsoft.com/office/drawing/2014/main" id="{5CE4AD47-E95F-484C-8383-B20548A028D2}"/>
              </a:ext>
            </a:extLst>
          </p:cNvPr>
          <p:cNvSpPr>
            <a:spLocks noChangeArrowheads="1"/>
          </p:cNvSpPr>
          <p:nvPr/>
        </p:nvSpPr>
        <p:spPr bwMode="auto">
          <a:xfrm>
            <a:off x="468313" y="508000"/>
            <a:ext cx="1587"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58" name="Rectangle 1342">
            <a:extLst>
              <a:ext uri="{FF2B5EF4-FFF2-40B4-BE49-F238E27FC236}">
                <a16:creationId xmlns:a16="http://schemas.microsoft.com/office/drawing/2014/main" id="{C1003F0D-BDEC-4549-8A4E-31B1900AA11A}"/>
              </a:ext>
            </a:extLst>
          </p:cNvPr>
          <p:cNvSpPr>
            <a:spLocks noChangeArrowheads="1"/>
          </p:cNvSpPr>
          <p:nvPr/>
        </p:nvSpPr>
        <p:spPr bwMode="auto">
          <a:xfrm>
            <a:off x="468313" y="508000"/>
            <a:ext cx="1587"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59" name="Rectangle 1343">
            <a:extLst>
              <a:ext uri="{FF2B5EF4-FFF2-40B4-BE49-F238E27FC236}">
                <a16:creationId xmlns:a16="http://schemas.microsoft.com/office/drawing/2014/main" id="{4A9A9D02-D19B-4622-ABE8-8DA40E854F10}"/>
              </a:ext>
            </a:extLst>
          </p:cNvPr>
          <p:cNvSpPr>
            <a:spLocks noChangeArrowheads="1"/>
          </p:cNvSpPr>
          <p:nvPr/>
        </p:nvSpPr>
        <p:spPr bwMode="auto">
          <a:xfrm>
            <a:off x="468313" y="508000"/>
            <a:ext cx="1587"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60" name="Rectangle 1344">
            <a:extLst>
              <a:ext uri="{FF2B5EF4-FFF2-40B4-BE49-F238E27FC236}">
                <a16:creationId xmlns:a16="http://schemas.microsoft.com/office/drawing/2014/main" id="{B57CA1B4-B092-4016-83B4-589BAE35619E}"/>
              </a:ext>
            </a:extLst>
          </p:cNvPr>
          <p:cNvSpPr>
            <a:spLocks noChangeArrowheads="1"/>
          </p:cNvSpPr>
          <p:nvPr/>
        </p:nvSpPr>
        <p:spPr bwMode="auto">
          <a:xfrm>
            <a:off x="465138" y="485775"/>
            <a:ext cx="1587"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61" name="Rectangle 67">
            <a:extLst>
              <a:ext uri="{FF2B5EF4-FFF2-40B4-BE49-F238E27FC236}">
                <a16:creationId xmlns:a16="http://schemas.microsoft.com/office/drawing/2014/main" id="{EFA6E290-CA5B-424A-9E11-7A5992CD7557}"/>
              </a:ext>
            </a:extLst>
          </p:cNvPr>
          <p:cNvSpPr>
            <a:spLocks noChangeArrowheads="1"/>
          </p:cNvSpPr>
          <p:nvPr/>
        </p:nvSpPr>
        <p:spPr bwMode="auto">
          <a:xfrm>
            <a:off x="0" y="2828925"/>
            <a:ext cx="9144000" cy="176213"/>
          </a:xfrm>
          <a:prstGeom prst="rect">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marL="115888" indent="-115888"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solidFill>
                <a:schemeClr val="bg1"/>
              </a:solidFill>
              <a:cs typeface="+mn-cs"/>
            </a:endParaRPr>
          </a:p>
        </p:txBody>
      </p:sp>
      <p:sp>
        <p:nvSpPr>
          <p:cNvPr id="330" name="Title 329"/>
          <p:cNvSpPr>
            <a:spLocks noGrp="1"/>
          </p:cNvSpPr>
          <p:nvPr>
            <p:ph type="title"/>
          </p:nvPr>
        </p:nvSpPr>
        <p:spPr>
          <a:xfrm>
            <a:off x="865910" y="1306550"/>
            <a:ext cx="7296726" cy="1450437"/>
          </a:xfrm>
        </p:spPr>
        <p:txBody>
          <a:bodyPr/>
          <a:lstStyle>
            <a:lvl1pPr>
              <a:defRPr sz="3800" b="1" cap="none" baseline="0">
                <a:solidFill>
                  <a:schemeClr val="bg2"/>
                </a:solidFill>
              </a:defRPr>
            </a:lvl1pPr>
          </a:lstStyle>
          <a:p>
            <a:r>
              <a:rPr lang="en-US"/>
              <a:t>Click to edit Master title style</a:t>
            </a:r>
          </a:p>
        </p:txBody>
      </p:sp>
      <p:sp>
        <p:nvSpPr>
          <p:cNvPr id="332" name="Text Placeholder 331"/>
          <p:cNvSpPr>
            <a:spLocks noGrp="1"/>
          </p:cNvSpPr>
          <p:nvPr>
            <p:ph type="body" sz="quarter" idx="13"/>
          </p:nvPr>
        </p:nvSpPr>
        <p:spPr>
          <a:xfrm>
            <a:off x="851104" y="3074088"/>
            <a:ext cx="7328771" cy="2397495"/>
          </a:xfrm>
        </p:spPr>
        <p:txBody>
          <a:bodyPr>
            <a:normAutofit/>
          </a:bodyPr>
          <a:lstStyle>
            <a:lvl1pPr>
              <a:lnSpc>
                <a:spcPct val="100000"/>
              </a:lnSpc>
              <a:defRPr sz="3000" b="0" i="0" cap="none" baseline="0">
                <a:solidFill>
                  <a:schemeClr val="tx1"/>
                </a:solidFill>
                <a:latin typeface="+mn-lt"/>
                <a:cs typeface="Andes ExtraLight"/>
              </a:defRPr>
            </a:lvl1pPr>
            <a:lvl2pPr>
              <a:defRPr b="0" i="0">
                <a:latin typeface="Andes ExtraLight"/>
                <a:cs typeface="Andes ExtraLight"/>
              </a:defRPr>
            </a:lvl2pPr>
            <a:lvl3pPr>
              <a:defRPr b="0" i="0">
                <a:latin typeface="Andes ExtraLight"/>
                <a:cs typeface="Andes ExtraLight"/>
              </a:defRPr>
            </a:lvl3pPr>
            <a:lvl4pPr>
              <a:defRPr b="0" i="0">
                <a:latin typeface="Andes ExtraLight"/>
                <a:cs typeface="Andes ExtraLight"/>
              </a:defRPr>
            </a:lvl4pPr>
            <a:lvl5pPr>
              <a:defRPr b="0" i="0">
                <a:latin typeface="Andes ExtraLight"/>
                <a:cs typeface="Andes ExtraLight"/>
              </a:defRPr>
            </a:lvl5pPr>
          </a:lstStyle>
          <a:p>
            <a:pPr lvl="0"/>
            <a:r>
              <a:rPr lang="en-US"/>
              <a:t>Click to edit Master text styles</a:t>
            </a:r>
          </a:p>
        </p:txBody>
      </p:sp>
    </p:spTree>
    <p:extLst>
      <p:ext uri="{BB962C8B-B14F-4D97-AF65-F5344CB8AC3E}">
        <p14:creationId xmlns:p14="http://schemas.microsoft.com/office/powerpoint/2010/main" val="38114486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act Slide">
    <p:spTree>
      <p:nvGrpSpPr>
        <p:cNvPr id="1" name=""/>
        <p:cNvGrpSpPr/>
        <p:nvPr/>
      </p:nvGrpSpPr>
      <p:grpSpPr>
        <a:xfrm>
          <a:off x="0" y="0"/>
          <a:ext cx="0" cy="0"/>
          <a:chOff x="0" y="0"/>
          <a:chExt cx="0" cy="0"/>
        </a:xfrm>
      </p:grpSpPr>
      <p:sp>
        <p:nvSpPr>
          <p:cNvPr id="2" name="Title 1"/>
          <p:cNvSpPr>
            <a:spLocks noGrp="1"/>
          </p:cNvSpPr>
          <p:nvPr>
            <p:ph type="title"/>
          </p:nvPr>
        </p:nvSpPr>
        <p:spPr>
          <a:xfrm>
            <a:off x="356933" y="288636"/>
            <a:ext cx="8533067" cy="461819"/>
          </a:xfrm>
        </p:spPr>
        <p:txBody>
          <a:bodyPr/>
          <a:lstStyle>
            <a:lvl1pPr>
              <a:defRPr sz="2200" b="0" i="0" baseline="0">
                <a:solidFill>
                  <a:schemeClr val="tx1"/>
                </a:solidFill>
                <a:latin typeface="+mn-lt"/>
                <a:cs typeface="Andes ExtraLight"/>
              </a:defRPr>
            </a:lvl1pPr>
          </a:lstStyle>
          <a:p>
            <a:r>
              <a:rPr lang="en-US"/>
              <a:t>Click to edit Master title style</a:t>
            </a:r>
          </a:p>
        </p:txBody>
      </p:sp>
      <p:sp>
        <p:nvSpPr>
          <p:cNvPr id="6" name="Table Placeholder 5"/>
          <p:cNvSpPr>
            <a:spLocks noGrp="1"/>
          </p:cNvSpPr>
          <p:nvPr>
            <p:ph type="tbl" sz="quarter" idx="13"/>
          </p:nvPr>
        </p:nvSpPr>
        <p:spPr>
          <a:xfrm>
            <a:off x="349779" y="968964"/>
            <a:ext cx="8529637" cy="5249906"/>
          </a:xfrm>
        </p:spPr>
        <p:txBody>
          <a:bodyPr>
            <a:normAutofit/>
          </a:bodyPr>
          <a:lstStyle>
            <a:lvl1pPr>
              <a:lnSpc>
                <a:spcPct val="100000"/>
              </a:lnSpc>
              <a:spcBef>
                <a:spcPts val="0"/>
              </a:spcBef>
              <a:defRPr sz="1200"/>
            </a:lvl1pPr>
          </a:lstStyle>
          <a:p>
            <a:pPr lvl="0"/>
            <a:endParaRPr lang="en-US" noProof="0"/>
          </a:p>
        </p:txBody>
      </p:sp>
      <p:sp>
        <p:nvSpPr>
          <p:cNvPr id="4" name="Slide Number Placeholder 3">
            <a:extLst>
              <a:ext uri="{FF2B5EF4-FFF2-40B4-BE49-F238E27FC236}">
                <a16:creationId xmlns:a16="http://schemas.microsoft.com/office/drawing/2014/main" id="{73080BBF-1130-492B-8345-858BE537FD8D}"/>
              </a:ext>
            </a:extLst>
          </p:cNvPr>
          <p:cNvSpPr>
            <a:spLocks noGrp="1"/>
          </p:cNvSpPr>
          <p:nvPr>
            <p:ph type="sldNum" sz="quarter" idx="14"/>
          </p:nvPr>
        </p:nvSpPr>
        <p:spPr/>
        <p:txBody>
          <a:bodyPr/>
          <a:lstStyle>
            <a:lvl1pPr>
              <a:defRPr/>
            </a:lvl1pPr>
          </a:lstStyle>
          <a:p>
            <a:fld id="{F998CC37-4E3F-4130-86BA-9F256AB0C0E3}" type="slidenum">
              <a:rPr lang="en-US" altLang="en-US"/>
              <a:pPr/>
              <a:t>‹#›</a:t>
            </a:fld>
            <a:endParaRPr lang="en-US" altLang="en-US"/>
          </a:p>
        </p:txBody>
      </p:sp>
      <p:sp>
        <p:nvSpPr>
          <p:cNvPr id="5" name="Footer Placeholder 4">
            <a:extLst>
              <a:ext uri="{FF2B5EF4-FFF2-40B4-BE49-F238E27FC236}">
                <a16:creationId xmlns:a16="http://schemas.microsoft.com/office/drawing/2014/main" id="{EB64D53C-7535-4621-AFA7-7A0AA33DD89A}"/>
              </a:ext>
            </a:extLst>
          </p:cNvPr>
          <p:cNvSpPr>
            <a:spLocks noGrp="1"/>
          </p:cNvSpPr>
          <p:nvPr>
            <p:ph type="ftr" sz="quarter" idx="15"/>
          </p:nvPr>
        </p:nvSpPr>
        <p:spPr/>
        <p:txBody>
          <a:bodyPr/>
          <a:lstStyle>
            <a:lvl1pPr>
              <a:defRPr/>
            </a:lvl1pPr>
          </a:lstStyle>
          <a:p>
            <a:pPr>
              <a:defRPr/>
            </a:pPr>
            <a:r>
              <a:rPr lang="en-US"/>
              <a:t>Presentation Title</a:t>
            </a:r>
          </a:p>
        </p:txBody>
      </p:sp>
    </p:spTree>
    <p:extLst>
      <p:ext uri="{BB962C8B-B14F-4D97-AF65-F5344CB8AC3E}">
        <p14:creationId xmlns:p14="http://schemas.microsoft.com/office/powerpoint/2010/main" val="32607823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FE54EC-9574-448A-B6BB-07B428BEA981}"/>
              </a:ext>
            </a:extLst>
          </p:cNvPr>
          <p:cNvSpPr>
            <a:spLocks noChangeArrowheads="1"/>
          </p:cNvSpPr>
          <p:nvPr/>
        </p:nvSpPr>
        <p:spPr bwMode="auto">
          <a:xfrm>
            <a:off x="0" y="1100138"/>
            <a:ext cx="9144000" cy="176212"/>
          </a:xfrm>
          <a:prstGeom prst="rect">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marL="115888" indent="-115888"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solidFill>
                <a:schemeClr val="bg1"/>
              </a:solidFill>
              <a:cs typeface="+mn-cs"/>
            </a:endParaRPr>
          </a:p>
        </p:txBody>
      </p:sp>
      <p:sp>
        <p:nvSpPr>
          <p:cNvPr id="2" name="Title 1"/>
          <p:cNvSpPr>
            <a:spLocks noGrp="1"/>
          </p:cNvSpPr>
          <p:nvPr>
            <p:ph type="title"/>
          </p:nvPr>
        </p:nvSpPr>
        <p:spPr>
          <a:xfrm>
            <a:off x="356934" y="301626"/>
            <a:ext cx="8462029" cy="756707"/>
          </a:xfrm>
        </p:spPr>
        <p:txBody>
          <a:bodyPr/>
          <a:lstStyle>
            <a:lvl1pPr>
              <a:defRPr sz="2200" b="0" i="0">
                <a:solidFill>
                  <a:schemeClr val="tx1"/>
                </a:solidFill>
              </a:defRPr>
            </a:lvl1pPr>
          </a:lstStyle>
          <a:p>
            <a:r>
              <a:rPr lang="en-US"/>
              <a:t>Click to edit Master title style</a:t>
            </a:r>
          </a:p>
        </p:txBody>
      </p:sp>
      <p:sp>
        <p:nvSpPr>
          <p:cNvPr id="7" name="Text Placeholder 6"/>
          <p:cNvSpPr>
            <a:spLocks noGrp="1"/>
          </p:cNvSpPr>
          <p:nvPr>
            <p:ph type="body" sz="quarter" idx="13"/>
          </p:nvPr>
        </p:nvSpPr>
        <p:spPr>
          <a:xfrm>
            <a:off x="349250" y="1598613"/>
            <a:ext cx="8477250" cy="4613804"/>
          </a:xfrm>
        </p:spPr>
        <p:txBody>
          <a:bodyPr>
            <a:normAutofit/>
          </a:bodyPr>
          <a:lstStyle>
            <a:lvl1pPr>
              <a:lnSpc>
                <a:spcPct val="100000"/>
              </a:lnSpc>
              <a:spcBef>
                <a:spcPts val="2400"/>
              </a:spcBef>
              <a:tabLst>
                <a:tab pos="8402638" algn="r"/>
              </a:tabLst>
              <a:defRPr lang="en-US" sz="1600" smtClean="0"/>
            </a:lvl1pPr>
          </a:lstStyle>
          <a:p>
            <a:pPr lvl="0"/>
            <a:r>
              <a:rPr lang="en-US"/>
              <a:t>Click to edit Master text styles</a:t>
            </a:r>
          </a:p>
        </p:txBody>
      </p:sp>
      <p:sp>
        <p:nvSpPr>
          <p:cNvPr id="5" name="Footer Placeholder 5">
            <a:extLst>
              <a:ext uri="{FF2B5EF4-FFF2-40B4-BE49-F238E27FC236}">
                <a16:creationId xmlns:a16="http://schemas.microsoft.com/office/drawing/2014/main" id="{938B194C-EF5F-46CC-AD99-39125225F4F0}"/>
              </a:ext>
            </a:extLst>
          </p:cNvPr>
          <p:cNvSpPr>
            <a:spLocks noGrp="1"/>
          </p:cNvSpPr>
          <p:nvPr>
            <p:ph type="ftr" sz="quarter" idx="14"/>
          </p:nvPr>
        </p:nvSpPr>
        <p:spPr/>
        <p:txBody>
          <a:bodyPr/>
          <a:lstStyle>
            <a:lvl1pPr>
              <a:defRPr/>
            </a:lvl1pPr>
          </a:lstStyle>
          <a:p>
            <a:pPr>
              <a:defRPr/>
            </a:pPr>
            <a:r>
              <a:rPr lang="en-US"/>
              <a:t>Presentation Title</a:t>
            </a:r>
          </a:p>
        </p:txBody>
      </p:sp>
      <p:sp>
        <p:nvSpPr>
          <p:cNvPr id="6" name="Slide Number Placeholder 7">
            <a:extLst>
              <a:ext uri="{FF2B5EF4-FFF2-40B4-BE49-F238E27FC236}">
                <a16:creationId xmlns:a16="http://schemas.microsoft.com/office/drawing/2014/main" id="{1AE48678-D0CE-4900-B7DE-CC7BF35DDA81}"/>
              </a:ext>
            </a:extLst>
          </p:cNvPr>
          <p:cNvSpPr>
            <a:spLocks noGrp="1"/>
          </p:cNvSpPr>
          <p:nvPr>
            <p:ph type="sldNum" sz="quarter" idx="15"/>
          </p:nvPr>
        </p:nvSpPr>
        <p:spPr/>
        <p:txBody>
          <a:bodyPr/>
          <a:lstStyle>
            <a:lvl1pPr>
              <a:defRPr/>
            </a:lvl1pPr>
          </a:lstStyle>
          <a:p>
            <a:fld id="{ADB71046-B3E1-4E85-9A22-CBE8B4AAAEA3}" type="slidenum">
              <a:rPr lang="en-US" altLang="en-US"/>
              <a:pPr/>
              <a:t>‹#›</a:t>
            </a:fld>
            <a:endParaRPr lang="en-US" altLang="en-US"/>
          </a:p>
        </p:txBody>
      </p:sp>
    </p:spTree>
    <p:extLst>
      <p:ext uri="{BB962C8B-B14F-4D97-AF65-F5344CB8AC3E}">
        <p14:creationId xmlns:p14="http://schemas.microsoft.com/office/powerpoint/2010/main" val="28001923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ull Page">
    <p:spTree>
      <p:nvGrpSpPr>
        <p:cNvPr id="1" name=""/>
        <p:cNvGrpSpPr/>
        <p:nvPr/>
      </p:nvGrpSpPr>
      <p:grpSpPr>
        <a:xfrm>
          <a:off x="0" y="0"/>
          <a:ext cx="0" cy="0"/>
          <a:chOff x="0" y="0"/>
          <a:chExt cx="0" cy="0"/>
        </a:xfrm>
      </p:grpSpPr>
      <p:sp>
        <p:nvSpPr>
          <p:cNvPr id="4" name="Freeform 1682">
            <a:extLst>
              <a:ext uri="{FF2B5EF4-FFF2-40B4-BE49-F238E27FC236}">
                <a16:creationId xmlns:a16="http://schemas.microsoft.com/office/drawing/2014/main" id="{BF74A5D1-E605-4D81-90FE-6F2B13C01768}"/>
              </a:ext>
            </a:extLst>
          </p:cNvPr>
          <p:cNvSpPr>
            <a:spLocks/>
          </p:cNvSpPr>
          <p:nvPr/>
        </p:nvSpPr>
        <p:spPr bwMode="auto">
          <a:xfrm flipH="1">
            <a:off x="6380163" y="615950"/>
            <a:ext cx="1014412" cy="1895475"/>
          </a:xfrm>
          <a:custGeom>
            <a:avLst/>
            <a:gdLst>
              <a:gd name="T0" fmla="*/ 0 w 638"/>
              <a:gd name="T1" fmla="*/ 0 h 1194"/>
              <a:gd name="T2" fmla="*/ 2147483647 w 638"/>
              <a:gd name="T3" fmla="*/ 2147483647 h 1194"/>
              <a:gd name="T4" fmla="*/ 2147483647 w 638"/>
              <a:gd name="T5" fmla="*/ 2147483647 h 1194"/>
              <a:gd name="T6" fmla="*/ 2147483647 w 638"/>
              <a:gd name="T7" fmla="*/ 2147483647 h 1194"/>
              <a:gd name="T8" fmla="*/ 2147483647 w 638"/>
              <a:gd name="T9" fmla="*/ 2147483647 h 1194"/>
              <a:gd name="T10" fmla="*/ 2147483647 w 638"/>
              <a:gd name="T11" fmla="*/ 2147483647 h 1194"/>
              <a:gd name="T12" fmla="*/ 2147483647 w 638"/>
              <a:gd name="T13" fmla="*/ 2147483647 h 1194"/>
              <a:gd name="T14" fmla="*/ 2147483647 w 638"/>
              <a:gd name="T15" fmla="*/ 2147483647 h 1194"/>
              <a:gd name="T16" fmla="*/ 2147483647 w 638"/>
              <a:gd name="T17" fmla="*/ 2147483647 h 1194"/>
              <a:gd name="T18" fmla="*/ 2147483647 w 638"/>
              <a:gd name="T19" fmla="*/ 2147483647 h 1194"/>
              <a:gd name="T20" fmla="*/ 2147483647 w 638"/>
              <a:gd name="T21" fmla="*/ 2147483647 h 1194"/>
              <a:gd name="T22" fmla="*/ 2147483647 w 638"/>
              <a:gd name="T23" fmla="*/ 2147483647 h 1194"/>
              <a:gd name="T24" fmla="*/ 2147483647 w 638"/>
              <a:gd name="T25" fmla="*/ 2147483647 h 1194"/>
              <a:gd name="T26" fmla="*/ 2147483647 w 638"/>
              <a:gd name="T27" fmla="*/ 2147483647 h 1194"/>
              <a:gd name="T28" fmla="*/ 2147483647 w 638"/>
              <a:gd name="T29" fmla="*/ 2147483647 h 1194"/>
              <a:gd name="T30" fmla="*/ 2147483647 w 638"/>
              <a:gd name="T31" fmla="*/ 2147483647 h 1194"/>
              <a:gd name="T32" fmla="*/ 2147483647 w 638"/>
              <a:gd name="T33" fmla="*/ 2147483647 h 1194"/>
              <a:gd name="T34" fmla="*/ 2147483647 w 638"/>
              <a:gd name="T35" fmla="*/ 2147483647 h 1194"/>
              <a:gd name="T36" fmla="*/ 2147483647 w 638"/>
              <a:gd name="T37" fmla="*/ 2147483647 h 1194"/>
              <a:gd name="T38" fmla="*/ 2147483647 w 638"/>
              <a:gd name="T39" fmla="*/ 2147483647 h 1194"/>
              <a:gd name="T40" fmla="*/ 2147483647 w 638"/>
              <a:gd name="T41" fmla="*/ 2147483647 h 1194"/>
              <a:gd name="T42" fmla="*/ 2147483647 w 638"/>
              <a:gd name="T43" fmla="*/ 2147483647 h 1194"/>
              <a:gd name="T44" fmla="*/ 2147483647 w 638"/>
              <a:gd name="T45" fmla="*/ 2147483647 h 1194"/>
              <a:gd name="T46" fmla="*/ 2147483647 w 638"/>
              <a:gd name="T47" fmla="*/ 2147483647 h 1194"/>
              <a:gd name="T48" fmla="*/ 2147483647 w 638"/>
              <a:gd name="T49" fmla="*/ 2147483647 h 1194"/>
              <a:gd name="T50" fmla="*/ 2147483647 w 638"/>
              <a:gd name="T51" fmla="*/ 2147483647 h 1194"/>
              <a:gd name="T52" fmla="*/ 2147483647 w 638"/>
              <a:gd name="T53" fmla="*/ 2147483647 h 1194"/>
              <a:gd name="T54" fmla="*/ 2147483647 w 638"/>
              <a:gd name="T55" fmla="*/ 2147483647 h 1194"/>
              <a:gd name="T56" fmla="*/ 0 w 638"/>
              <a:gd name="T57" fmla="*/ 0 h 119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38" h="1194">
                <a:moveTo>
                  <a:pt x="0" y="0"/>
                </a:moveTo>
                <a:lnTo>
                  <a:pt x="38" y="110"/>
                </a:lnTo>
                <a:lnTo>
                  <a:pt x="78" y="216"/>
                </a:lnTo>
                <a:lnTo>
                  <a:pt x="106" y="304"/>
                </a:lnTo>
                <a:lnTo>
                  <a:pt x="136" y="398"/>
                </a:lnTo>
                <a:lnTo>
                  <a:pt x="164" y="506"/>
                </a:lnTo>
                <a:lnTo>
                  <a:pt x="206" y="672"/>
                </a:lnTo>
                <a:lnTo>
                  <a:pt x="236" y="788"/>
                </a:lnTo>
                <a:lnTo>
                  <a:pt x="272" y="990"/>
                </a:lnTo>
                <a:lnTo>
                  <a:pt x="286" y="1086"/>
                </a:lnTo>
                <a:lnTo>
                  <a:pt x="302" y="1194"/>
                </a:lnTo>
                <a:lnTo>
                  <a:pt x="638" y="1194"/>
                </a:lnTo>
                <a:lnTo>
                  <a:pt x="624" y="1142"/>
                </a:lnTo>
                <a:lnTo>
                  <a:pt x="598" y="1060"/>
                </a:lnTo>
                <a:lnTo>
                  <a:pt x="572" y="980"/>
                </a:lnTo>
                <a:lnTo>
                  <a:pt x="548" y="912"/>
                </a:lnTo>
                <a:lnTo>
                  <a:pt x="494" y="784"/>
                </a:lnTo>
                <a:lnTo>
                  <a:pt x="456" y="698"/>
                </a:lnTo>
                <a:lnTo>
                  <a:pt x="424" y="626"/>
                </a:lnTo>
                <a:lnTo>
                  <a:pt x="378" y="532"/>
                </a:lnTo>
                <a:lnTo>
                  <a:pt x="340" y="470"/>
                </a:lnTo>
                <a:lnTo>
                  <a:pt x="306" y="414"/>
                </a:lnTo>
                <a:lnTo>
                  <a:pt x="268" y="342"/>
                </a:lnTo>
                <a:lnTo>
                  <a:pt x="228" y="286"/>
                </a:lnTo>
                <a:lnTo>
                  <a:pt x="174" y="210"/>
                </a:lnTo>
                <a:lnTo>
                  <a:pt x="122" y="140"/>
                </a:lnTo>
                <a:lnTo>
                  <a:pt x="58" y="52"/>
                </a:lnTo>
                <a:lnTo>
                  <a:pt x="30" y="2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sp>
        <p:nvSpPr>
          <p:cNvPr id="5" name="Freeform 1683">
            <a:extLst>
              <a:ext uri="{FF2B5EF4-FFF2-40B4-BE49-F238E27FC236}">
                <a16:creationId xmlns:a16="http://schemas.microsoft.com/office/drawing/2014/main" id="{01DD12B7-C629-4976-9ACD-FCC70A055E13}"/>
              </a:ext>
            </a:extLst>
          </p:cNvPr>
          <p:cNvSpPr>
            <a:spLocks/>
          </p:cNvSpPr>
          <p:nvPr/>
        </p:nvSpPr>
        <p:spPr bwMode="auto">
          <a:xfrm flipH="1">
            <a:off x="7410450" y="3175"/>
            <a:ext cx="712788" cy="584200"/>
          </a:xfrm>
          <a:custGeom>
            <a:avLst/>
            <a:gdLst>
              <a:gd name="T0" fmla="*/ 2147483647 w 448"/>
              <a:gd name="T1" fmla="*/ 2147483647 h 372"/>
              <a:gd name="T2" fmla="*/ 2147483647 w 448"/>
              <a:gd name="T3" fmla="*/ 2147483647 h 372"/>
              <a:gd name="T4" fmla="*/ 2147483647 w 448"/>
              <a:gd name="T5" fmla="*/ 2147483647 h 372"/>
              <a:gd name="T6" fmla="*/ 2147483647 w 448"/>
              <a:gd name="T7" fmla="*/ 2147483647 h 372"/>
              <a:gd name="T8" fmla="*/ 2147483647 w 448"/>
              <a:gd name="T9" fmla="*/ 2147483647 h 372"/>
              <a:gd name="T10" fmla="*/ 2147483647 w 448"/>
              <a:gd name="T11" fmla="*/ 2147483647 h 372"/>
              <a:gd name="T12" fmla="*/ 0 w 448"/>
              <a:gd name="T13" fmla="*/ 0 h 372"/>
              <a:gd name="T14" fmla="*/ 2147483647 w 448"/>
              <a:gd name="T15" fmla="*/ 0 h 372"/>
              <a:gd name="T16" fmla="*/ 2147483647 w 448"/>
              <a:gd name="T17" fmla="*/ 2147483647 h 372"/>
              <a:gd name="T18" fmla="*/ 2147483647 w 448"/>
              <a:gd name="T19" fmla="*/ 2147483647 h 372"/>
              <a:gd name="T20" fmla="*/ 2147483647 w 448"/>
              <a:gd name="T21" fmla="*/ 2147483647 h 372"/>
              <a:gd name="T22" fmla="*/ 2147483647 w 448"/>
              <a:gd name="T23" fmla="*/ 2147483647 h 372"/>
              <a:gd name="T24" fmla="*/ 2147483647 w 448"/>
              <a:gd name="T25" fmla="*/ 2147483647 h 372"/>
              <a:gd name="T26" fmla="*/ 2147483647 w 448"/>
              <a:gd name="T27" fmla="*/ 2147483647 h 372"/>
              <a:gd name="T28" fmla="*/ 2147483647 w 448"/>
              <a:gd name="T29" fmla="*/ 2147483647 h 3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48" h="372">
                <a:moveTo>
                  <a:pt x="448" y="372"/>
                </a:moveTo>
                <a:lnTo>
                  <a:pt x="388" y="302"/>
                </a:lnTo>
                <a:lnTo>
                  <a:pt x="280" y="208"/>
                </a:lnTo>
                <a:lnTo>
                  <a:pt x="210" y="142"/>
                </a:lnTo>
                <a:lnTo>
                  <a:pt x="140" y="94"/>
                </a:lnTo>
                <a:lnTo>
                  <a:pt x="64" y="44"/>
                </a:lnTo>
                <a:lnTo>
                  <a:pt x="0" y="0"/>
                </a:lnTo>
                <a:lnTo>
                  <a:pt x="280" y="0"/>
                </a:lnTo>
                <a:lnTo>
                  <a:pt x="300" y="36"/>
                </a:lnTo>
                <a:lnTo>
                  <a:pt x="324" y="82"/>
                </a:lnTo>
                <a:lnTo>
                  <a:pt x="346" y="134"/>
                </a:lnTo>
                <a:lnTo>
                  <a:pt x="378" y="206"/>
                </a:lnTo>
                <a:lnTo>
                  <a:pt x="408" y="264"/>
                </a:lnTo>
                <a:lnTo>
                  <a:pt x="434" y="334"/>
                </a:lnTo>
                <a:lnTo>
                  <a:pt x="448" y="372"/>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sp>
        <p:nvSpPr>
          <p:cNvPr id="6" name="Line 1086">
            <a:extLst>
              <a:ext uri="{FF2B5EF4-FFF2-40B4-BE49-F238E27FC236}">
                <a16:creationId xmlns:a16="http://schemas.microsoft.com/office/drawing/2014/main" id="{3E30CA1A-7957-46D7-B31E-09AAFC950C1B}"/>
              </a:ext>
            </a:extLst>
          </p:cNvPr>
          <p:cNvSpPr>
            <a:spLocks noChangeShapeType="1"/>
          </p:cNvSpPr>
          <p:nvPr/>
        </p:nvSpPr>
        <p:spPr bwMode="auto">
          <a:xfrm>
            <a:off x="484188" y="617538"/>
            <a:ext cx="1587" cy="158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 name="Line 1087">
            <a:extLst>
              <a:ext uri="{FF2B5EF4-FFF2-40B4-BE49-F238E27FC236}">
                <a16:creationId xmlns:a16="http://schemas.microsoft.com/office/drawing/2014/main" id="{904A2B60-F521-4AE2-99A1-DA654C4BCDD2}"/>
              </a:ext>
            </a:extLst>
          </p:cNvPr>
          <p:cNvSpPr>
            <a:spLocks noChangeShapeType="1"/>
          </p:cNvSpPr>
          <p:nvPr/>
        </p:nvSpPr>
        <p:spPr bwMode="auto">
          <a:xfrm>
            <a:off x="484188" y="617538"/>
            <a:ext cx="1587" cy="158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 name="Rectangle 1088">
            <a:extLst>
              <a:ext uri="{FF2B5EF4-FFF2-40B4-BE49-F238E27FC236}">
                <a16:creationId xmlns:a16="http://schemas.microsoft.com/office/drawing/2014/main" id="{B7873832-0F8E-447A-AB27-F36C306C71CD}"/>
              </a:ext>
            </a:extLst>
          </p:cNvPr>
          <p:cNvSpPr>
            <a:spLocks noChangeArrowheads="1"/>
          </p:cNvSpPr>
          <p:nvPr/>
        </p:nvSpPr>
        <p:spPr bwMode="auto">
          <a:xfrm>
            <a:off x="484188" y="617538"/>
            <a:ext cx="1587" cy="15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9" name="Rectangle 1089">
            <a:extLst>
              <a:ext uri="{FF2B5EF4-FFF2-40B4-BE49-F238E27FC236}">
                <a16:creationId xmlns:a16="http://schemas.microsoft.com/office/drawing/2014/main" id="{034F07D4-7F88-4A9D-8194-9A2627189DD2}"/>
              </a:ext>
            </a:extLst>
          </p:cNvPr>
          <p:cNvSpPr>
            <a:spLocks noChangeArrowheads="1"/>
          </p:cNvSpPr>
          <p:nvPr/>
        </p:nvSpPr>
        <p:spPr bwMode="auto">
          <a:xfrm>
            <a:off x="484188" y="61753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10" name="Freeform 1098">
            <a:extLst>
              <a:ext uri="{FF2B5EF4-FFF2-40B4-BE49-F238E27FC236}">
                <a16:creationId xmlns:a16="http://schemas.microsoft.com/office/drawing/2014/main" id="{D443818B-EB90-429C-948F-0D1F35A9ECF2}"/>
              </a:ext>
            </a:extLst>
          </p:cNvPr>
          <p:cNvSpPr>
            <a:spLocks/>
          </p:cNvSpPr>
          <p:nvPr/>
        </p:nvSpPr>
        <p:spPr bwMode="auto">
          <a:xfrm>
            <a:off x="487363" y="617538"/>
            <a:ext cx="3175" cy="1587"/>
          </a:xfrm>
          <a:custGeom>
            <a:avLst/>
            <a:gdLst>
              <a:gd name="T0" fmla="*/ 0 w 2"/>
              <a:gd name="T1" fmla="*/ 0 h 1587"/>
              <a:gd name="T2" fmla="*/ 2147483647 w 2"/>
              <a:gd name="T3" fmla="*/ 0 h 1587"/>
              <a:gd name="T4" fmla="*/ 2147483647 w 2"/>
              <a:gd name="T5" fmla="*/ 0 h 1587"/>
              <a:gd name="T6" fmla="*/ 2147483647 w 2"/>
              <a:gd name="T7" fmla="*/ 0 h 1587"/>
              <a:gd name="T8" fmla="*/ 0 w 2"/>
              <a:gd name="T9" fmla="*/ 0 h 1587"/>
              <a:gd name="T10" fmla="*/ 0 w 2"/>
              <a:gd name="T11" fmla="*/ 0 h 1587"/>
              <a:gd name="T12" fmla="*/ 0 w 2"/>
              <a:gd name="T13" fmla="*/ 0 h 1587"/>
              <a:gd name="T14" fmla="*/ 0 w 2"/>
              <a:gd name="T15" fmla="*/ 0 h 1587"/>
              <a:gd name="T16" fmla="*/ 0 w 2"/>
              <a:gd name="T17" fmla="*/ 0 h 1587"/>
              <a:gd name="T18" fmla="*/ 0 w 2"/>
              <a:gd name="T19" fmla="*/ 0 h 1587"/>
              <a:gd name="T20" fmla="*/ 0 w 2"/>
              <a:gd name="T21" fmla="*/ 0 h 1587"/>
              <a:gd name="T22" fmla="*/ 0 w 2"/>
              <a:gd name="T23" fmla="*/ 0 h 1587"/>
              <a:gd name="T24" fmla="*/ 0 w 2"/>
              <a:gd name="T25" fmla="*/ 0 h 1587"/>
              <a:gd name="T26" fmla="*/ 0 w 2"/>
              <a:gd name="T27" fmla="*/ 0 h 1587"/>
              <a:gd name="T28" fmla="*/ 0 w 2"/>
              <a:gd name="T29" fmla="*/ 0 h 1587"/>
              <a:gd name="T30" fmla="*/ 0 w 2"/>
              <a:gd name="T31" fmla="*/ 0 h 1587"/>
              <a:gd name="T32" fmla="*/ 0 w 2"/>
              <a:gd name="T33" fmla="*/ 0 h 1587"/>
              <a:gd name="T34" fmla="*/ 2147483647 w 2"/>
              <a:gd name="T35" fmla="*/ 0 h 1587"/>
              <a:gd name="T36" fmla="*/ 2147483647 w 2"/>
              <a:gd name="T37" fmla="*/ 0 h 1587"/>
              <a:gd name="T38" fmla="*/ 2147483647 w 2"/>
              <a:gd name="T39" fmla="*/ 0 h 1587"/>
              <a:gd name="T40" fmla="*/ 0 w 2"/>
              <a:gd name="T41" fmla="*/ 0 h 1587"/>
              <a:gd name="T42" fmla="*/ 0 w 2"/>
              <a:gd name="T43" fmla="*/ 0 h 1587"/>
              <a:gd name="T44" fmla="*/ 0 w 2"/>
              <a:gd name="T45" fmla="*/ 0 h 15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 h="1587">
                <a:moveTo>
                  <a:pt x="0" y="0"/>
                </a:moveTo>
                <a:lnTo>
                  <a:pt x="2" y="0"/>
                </a:lnTo>
                <a:lnTo>
                  <a:pt x="0"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 name="Freeform 1115">
            <a:extLst>
              <a:ext uri="{FF2B5EF4-FFF2-40B4-BE49-F238E27FC236}">
                <a16:creationId xmlns:a16="http://schemas.microsoft.com/office/drawing/2014/main" id="{0736BF39-5F17-45F3-89DB-06D3A38FEEFA}"/>
              </a:ext>
            </a:extLst>
          </p:cNvPr>
          <p:cNvSpPr>
            <a:spLocks/>
          </p:cNvSpPr>
          <p:nvPr/>
        </p:nvSpPr>
        <p:spPr bwMode="auto">
          <a:xfrm>
            <a:off x="458788" y="473075"/>
            <a:ext cx="3175" cy="3175"/>
          </a:xfrm>
          <a:custGeom>
            <a:avLst/>
            <a:gdLst>
              <a:gd name="T0" fmla="*/ 0 w 2"/>
              <a:gd name="T1" fmla="*/ 2147483647 h 2"/>
              <a:gd name="T2" fmla="*/ 0 w 2"/>
              <a:gd name="T3" fmla="*/ 2147483647 h 2"/>
              <a:gd name="T4" fmla="*/ 0 w 2"/>
              <a:gd name="T5" fmla="*/ 2147483647 h 2"/>
              <a:gd name="T6" fmla="*/ 0 w 2"/>
              <a:gd name="T7" fmla="*/ 2147483647 h 2"/>
              <a:gd name="T8" fmla="*/ 0 w 2"/>
              <a:gd name="T9" fmla="*/ 2147483647 h 2"/>
              <a:gd name="T10" fmla="*/ 0 w 2"/>
              <a:gd name="T11" fmla="*/ 2147483647 h 2"/>
              <a:gd name="T12" fmla="*/ 2147483647 w 2"/>
              <a:gd name="T13" fmla="*/ 2147483647 h 2"/>
              <a:gd name="T14" fmla="*/ 2147483647 w 2"/>
              <a:gd name="T15" fmla="*/ 2147483647 h 2"/>
              <a:gd name="T16" fmla="*/ 2147483647 w 2"/>
              <a:gd name="T17" fmla="*/ 0 h 2"/>
              <a:gd name="T18" fmla="*/ 0 w 2"/>
              <a:gd name="T19" fmla="*/ 2147483647 h 2"/>
              <a:gd name="T20" fmla="*/ 0 w 2"/>
              <a:gd name="T21" fmla="*/ 2147483647 h 2"/>
              <a:gd name="T22" fmla="*/ 0 w 2"/>
              <a:gd name="T23" fmla="*/ 2147483647 h 2"/>
              <a:gd name="T24" fmla="*/ 0 w 2"/>
              <a:gd name="T25" fmla="*/ 2147483647 h 2"/>
              <a:gd name="T26" fmla="*/ 0 w 2"/>
              <a:gd name="T27" fmla="*/ 2147483647 h 2"/>
              <a:gd name="T28" fmla="*/ 2147483647 w 2"/>
              <a:gd name="T29" fmla="*/ 2147483647 h 2"/>
              <a:gd name="T30" fmla="*/ 2147483647 w 2"/>
              <a:gd name="T31" fmla="*/ 2147483647 h 2"/>
              <a:gd name="T32" fmla="*/ 2147483647 w 2"/>
              <a:gd name="T33" fmla="*/ 2147483647 h 2"/>
              <a:gd name="T34" fmla="*/ 2147483647 w 2"/>
              <a:gd name="T35" fmla="*/ 2147483647 h 2"/>
              <a:gd name="T36" fmla="*/ 2147483647 w 2"/>
              <a:gd name="T37" fmla="*/ 2147483647 h 2"/>
              <a:gd name="T38" fmla="*/ 2147483647 w 2"/>
              <a:gd name="T39" fmla="*/ 2147483647 h 2"/>
              <a:gd name="T40" fmla="*/ 0 w 2"/>
              <a:gd name="T41" fmla="*/ 2147483647 h 2"/>
              <a:gd name="T42" fmla="*/ 0 w 2"/>
              <a:gd name="T43" fmla="*/ 2147483647 h 2"/>
              <a:gd name="T44" fmla="*/ 0 w 2"/>
              <a:gd name="T45" fmla="*/ 2147483647 h 2"/>
              <a:gd name="T46" fmla="*/ 0 w 2"/>
              <a:gd name="T47" fmla="*/ 2147483647 h 2"/>
              <a:gd name="T48" fmla="*/ 0 w 2"/>
              <a:gd name="T49" fmla="*/ 2147483647 h 2"/>
              <a:gd name="T50" fmla="*/ 0 w 2"/>
              <a:gd name="T51" fmla="*/ 2147483647 h 2"/>
              <a:gd name="T52" fmla="*/ 0 w 2"/>
              <a:gd name="T53" fmla="*/ 2147483647 h 2"/>
              <a:gd name="T54" fmla="*/ 2147483647 w 2"/>
              <a:gd name="T55" fmla="*/ 2147483647 h 2"/>
              <a:gd name="T56" fmla="*/ 0 w 2"/>
              <a:gd name="T57" fmla="*/ 2147483647 h 2"/>
              <a:gd name="T58" fmla="*/ 2147483647 w 2"/>
              <a:gd name="T59" fmla="*/ 2147483647 h 2"/>
              <a:gd name="T60" fmla="*/ 2147483647 w 2"/>
              <a:gd name="T61" fmla="*/ 2147483647 h 2"/>
              <a:gd name="T62" fmla="*/ 2147483647 w 2"/>
              <a:gd name="T63" fmla="*/ 2147483647 h 2"/>
              <a:gd name="T64" fmla="*/ 0 w 2"/>
              <a:gd name="T65" fmla="*/ 2147483647 h 2"/>
              <a:gd name="T66" fmla="*/ 0 w 2"/>
              <a:gd name="T67" fmla="*/ 2147483647 h 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 h="2">
                <a:moveTo>
                  <a:pt x="0" y="2"/>
                </a:moveTo>
                <a:lnTo>
                  <a:pt x="0" y="2"/>
                </a:lnTo>
                <a:lnTo>
                  <a:pt x="2" y="2"/>
                </a:lnTo>
                <a:lnTo>
                  <a:pt x="2" y="0"/>
                </a:lnTo>
                <a:lnTo>
                  <a:pt x="0" y="2"/>
                </a:lnTo>
                <a:lnTo>
                  <a:pt x="2" y="2"/>
                </a:lnTo>
                <a:lnTo>
                  <a:pt x="0" y="2"/>
                </a:lnTo>
                <a:lnTo>
                  <a:pt x="2" y="2"/>
                </a:lnTo>
                <a:lnTo>
                  <a:pt x="0" y="2"/>
                </a:lnTo>
                <a:lnTo>
                  <a:pt x="2" y="2"/>
                </a:lnTo>
                <a:lnTo>
                  <a:pt x="0" y="2"/>
                </a:lnTo>
                <a:lnTo>
                  <a:pt x="2" y="2"/>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 name="Freeform 1120">
            <a:extLst>
              <a:ext uri="{FF2B5EF4-FFF2-40B4-BE49-F238E27FC236}">
                <a16:creationId xmlns:a16="http://schemas.microsoft.com/office/drawing/2014/main" id="{F965DA1C-EC49-4EEB-B4D2-557F31BE71AC}"/>
              </a:ext>
            </a:extLst>
          </p:cNvPr>
          <p:cNvSpPr>
            <a:spLocks/>
          </p:cNvSpPr>
          <p:nvPr/>
        </p:nvSpPr>
        <p:spPr bwMode="auto">
          <a:xfrm>
            <a:off x="458788" y="463550"/>
            <a:ext cx="3175" cy="3175"/>
          </a:xfrm>
          <a:custGeom>
            <a:avLst/>
            <a:gdLst>
              <a:gd name="T0" fmla="*/ 0 w 2"/>
              <a:gd name="T1" fmla="*/ 0 h 2"/>
              <a:gd name="T2" fmla="*/ 0 w 2"/>
              <a:gd name="T3" fmla="*/ 2147483647 h 2"/>
              <a:gd name="T4" fmla="*/ 0 w 2"/>
              <a:gd name="T5" fmla="*/ 2147483647 h 2"/>
              <a:gd name="T6" fmla="*/ 0 w 2"/>
              <a:gd name="T7" fmla="*/ 2147483647 h 2"/>
              <a:gd name="T8" fmla="*/ 2147483647 w 2"/>
              <a:gd name="T9" fmla="*/ 2147483647 h 2"/>
              <a:gd name="T10" fmla="*/ 2147483647 w 2"/>
              <a:gd name="T11" fmla="*/ 0 h 2"/>
              <a:gd name="T12" fmla="*/ 2147483647 w 2"/>
              <a:gd name="T13" fmla="*/ 0 h 2"/>
              <a:gd name="T14" fmla="*/ 2147483647 w 2"/>
              <a:gd name="T15" fmla="*/ 0 h 2"/>
              <a:gd name="T16" fmla="*/ 0 w 2"/>
              <a:gd name="T17" fmla="*/ 0 h 2"/>
              <a:gd name="T18" fmla="*/ 0 w 2"/>
              <a:gd name="T19" fmla="*/ 2147483647 h 2"/>
              <a:gd name="T20" fmla="*/ 0 w 2"/>
              <a:gd name="T21" fmla="*/ 2147483647 h 2"/>
              <a:gd name="T22" fmla="*/ 2147483647 w 2"/>
              <a:gd name="T23" fmla="*/ 0 h 2"/>
              <a:gd name="T24" fmla="*/ 2147483647 w 2"/>
              <a:gd name="T25" fmla="*/ 0 h 2"/>
              <a:gd name="T26" fmla="*/ 2147483647 w 2"/>
              <a:gd name="T27" fmla="*/ 0 h 2"/>
              <a:gd name="T28" fmla="*/ 2147483647 w 2"/>
              <a:gd name="T29" fmla="*/ 2147483647 h 2"/>
              <a:gd name="T30" fmla="*/ 0 w 2"/>
              <a:gd name="T31" fmla="*/ 2147483647 h 2"/>
              <a:gd name="T32" fmla="*/ 0 w 2"/>
              <a:gd name="T33" fmla="*/ 2147483647 h 2"/>
              <a:gd name="T34" fmla="*/ 0 w 2"/>
              <a:gd name="T35" fmla="*/ 2147483647 h 2"/>
              <a:gd name="T36" fmla="*/ 0 w 2"/>
              <a:gd name="T37" fmla="*/ 2147483647 h 2"/>
              <a:gd name="T38" fmla="*/ 0 w 2"/>
              <a:gd name="T39" fmla="*/ 2147483647 h 2"/>
              <a:gd name="T40" fmla="*/ 0 w 2"/>
              <a:gd name="T41" fmla="*/ 2147483647 h 2"/>
              <a:gd name="T42" fmla="*/ 0 w 2"/>
              <a:gd name="T43" fmla="*/ 2147483647 h 2"/>
              <a:gd name="T44" fmla="*/ 0 w 2"/>
              <a:gd name="T45" fmla="*/ 2147483647 h 2"/>
              <a:gd name="T46" fmla="*/ 2147483647 w 2"/>
              <a:gd name="T47" fmla="*/ 2147483647 h 2"/>
              <a:gd name="T48" fmla="*/ 0 w 2"/>
              <a:gd name="T49" fmla="*/ 2147483647 h 2"/>
              <a:gd name="T50" fmla="*/ 0 w 2"/>
              <a:gd name="T51" fmla="*/ 2147483647 h 2"/>
              <a:gd name="T52" fmla="*/ 2147483647 w 2"/>
              <a:gd name="T53" fmla="*/ 2147483647 h 2"/>
              <a:gd name="T54" fmla="*/ 2147483647 w 2"/>
              <a:gd name="T55" fmla="*/ 2147483647 h 2"/>
              <a:gd name="T56" fmla="*/ 2147483647 w 2"/>
              <a:gd name="T57" fmla="*/ 0 h 2"/>
              <a:gd name="T58" fmla="*/ 0 w 2"/>
              <a:gd name="T59" fmla="*/ 0 h 2"/>
              <a:gd name="T60" fmla="*/ 0 w 2"/>
              <a:gd name="T61" fmla="*/ 0 h 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 h="2">
                <a:moveTo>
                  <a:pt x="0" y="0"/>
                </a:moveTo>
                <a:lnTo>
                  <a:pt x="0" y="2"/>
                </a:lnTo>
                <a:lnTo>
                  <a:pt x="2" y="2"/>
                </a:lnTo>
                <a:lnTo>
                  <a:pt x="2" y="0"/>
                </a:lnTo>
                <a:lnTo>
                  <a:pt x="0" y="0"/>
                </a:lnTo>
                <a:lnTo>
                  <a:pt x="0" y="2"/>
                </a:lnTo>
                <a:lnTo>
                  <a:pt x="2" y="0"/>
                </a:lnTo>
                <a:lnTo>
                  <a:pt x="2" y="2"/>
                </a:lnTo>
                <a:lnTo>
                  <a:pt x="0" y="2"/>
                </a:lnTo>
                <a:lnTo>
                  <a:pt x="2" y="2"/>
                </a:lnTo>
                <a:lnTo>
                  <a:pt x="0" y="2"/>
                </a:lnTo>
                <a:lnTo>
                  <a:pt x="2" y="2"/>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 name="Freeform 1134">
            <a:extLst>
              <a:ext uri="{FF2B5EF4-FFF2-40B4-BE49-F238E27FC236}">
                <a16:creationId xmlns:a16="http://schemas.microsoft.com/office/drawing/2014/main" id="{D080D1D2-0FD4-4749-86F5-4CFA990E6F0F}"/>
              </a:ext>
            </a:extLst>
          </p:cNvPr>
          <p:cNvSpPr>
            <a:spLocks/>
          </p:cNvSpPr>
          <p:nvPr/>
        </p:nvSpPr>
        <p:spPr bwMode="auto">
          <a:xfrm>
            <a:off x="703263" y="514350"/>
            <a:ext cx="3175" cy="6350"/>
          </a:xfrm>
          <a:custGeom>
            <a:avLst/>
            <a:gdLst>
              <a:gd name="T0" fmla="*/ 2147483647 w 2"/>
              <a:gd name="T1" fmla="*/ 2147483647 h 4"/>
              <a:gd name="T2" fmla="*/ 2147483647 w 2"/>
              <a:gd name="T3" fmla="*/ 2147483647 h 4"/>
              <a:gd name="T4" fmla="*/ 2147483647 w 2"/>
              <a:gd name="T5" fmla="*/ 2147483647 h 4"/>
              <a:gd name="T6" fmla="*/ 2147483647 w 2"/>
              <a:gd name="T7" fmla="*/ 2147483647 h 4"/>
              <a:gd name="T8" fmla="*/ 2147483647 w 2"/>
              <a:gd name="T9" fmla="*/ 0 h 4"/>
              <a:gd name="T10" fmla="*/ 2147483647 w 2"/>
              <a:gd name="T11" fmla="*/ 0 h 4"/>
              <a:gd name="T12" fmla="*/ 2147483647 w 2"/>
              <a:gd name="T13" fmla="*/ 0 h 4"/>
              <a:gd name="T14" fmla="*/ 0 w 2"/>
              <a:gd name="T15" fmla="*/ 2147483647 h 4"/>
              <a:gd name="T16" fmla="*/ 2147483647 w 2"/>
              <a:gd name="T17" fmla="*/ 2147483647 h 4"/>
              <a:gd name="T18" fmla="*/ 2147483647 w 2"/>
              <a:gd name="T19" fmla="*/ 2147483647 h 4"/>
              <a:gd name="T20" fmla="*/ 2147483647 w 2"/>
              <a:gd name="T21" fmla="*/ 2147483647 h 4"/>
              <a:gd name="T22" fmla="*/ 2147483647 w 2"/>
              <a:gd name="T23" fmla="*/ 0 h 4"/>
              <a:gd name="T24" fmla="*/ 2147483647 w 2"/>
              <a:gd name="T25" fmla="*/ 2147483647 h 4"/>
              <a:gd name="T26" fmla="*/ 2147483647 w 2"/>
              <a:gd name="T27" fmla="*/ 2147483647 h 4"/>
              <a:gd name="T28" fmla="*/ 2147483647 w 2"/>
              <a:gd name="T29" fmla="*/ 2147483647 h 4"/>
              <a:gd name="T30" fmla="*/ 2147483647 w 2"/>
              <a:gd name="T31" fmla="*/ 2147483647 h 4"/>
              <a:gd name="T32" fmla="*/ 2147483647 w 2"/>
              <a:gd name="T33" fmla="*/ 2147483647 h 4"/>
              <a:gd name="T34" fmla="*/ 2147483647 w 2"/>
              <a:gd name="T35" fmla="*/ 2147483647 h 4"/>
              <a:gd name="T36" fmla="*/ 2147483647 w 2"/>
              <a:gd name="T37" fmla="*/ 2147483647 h 4"/>
              <a:gd name="T38" fmla="*/ 2147483647 w 2"/>
              <a:gd name="T39" fmla="*/ 2147483647 h 4"/>
              <a:gd name="T40" fmla="*/ 2147483647 w 2"/>
              <a:gd name="T41" fmla="*/ 2147483647 h 4"/>
              <a:gd name="T42" fmla="*/ 2147483647 w 2"/>
              <a:gd name="T43" fmla="*/ 2147483647 h 4"/>
              <a:gd name="T44" fmla="*/ 2147483647 w 2"/>
              <a:gd name="T45" fmla="*/ 2147483647 h 4"/>
              <a:gd name="T46" fmla="*/ 2147483647 w 2"/>
              <a:gd name="T47" fmla="*/ 2147483647 h 4"/>
              <a:gd name="T48" fmla="*/ 2147483647 w 2"/>
              <a:gd name="T49" fmla="*/ 2147483647 h 4"/>
              <a:gd name="T50" fmla="*/ 2147483647 w 2"/>
              <a:gd name="T51" fmla="*/ 2147483647 h 4"/>
              <a:gd name="T52" fmla="*/ 0 w 2"/>
              <a:gd name="T53" fmla="*/ 2147483647 h 4"/>
              <a:gd name="T54" fmla="*/ 2147483647 w 2"/>
              <a:gd name="T55" fmla="*/ 2147483647 h 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 h="4">
                <a:moveTo>
                  <a:pt x="2" y="4"/>
                </a:moveTo>
                <a:lnTo>
                  <a:pt x="2" y="4"/>
                </a:lnTo>
                <a:lnTo>
                  <a:pt x="2" y="2"/>
                </a:lnTo>
                <a:lnTo>
                  <a:pt x="2" y="0"/>
                </a:lnTo>
                <a:lnTo>
                  <a:pt x="0" y="2"/>
                </a:lnTo>
                <a:lnTo>
                  <a:pt x="2" y="4"/>
                </a:lnTo>
                <a:lnTo>
                  <a:pt x="2" y="2"/>
                </a:lnTo>
                <a:lnTo>
                  <a:pt x="2" y="0"/>
                </a:lnTo>
                <a:lnTo>
                  <a:pt x="2" y="2"/>
                </a:lnTo>
                <a:lnTo>
                  <a:pt x="0" y="2"/>
                </a:lnTo>
                <a:lnTo>
                  <a:pt x="2"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 name="Freeform 1141">
            <a:extLst>
              <a:ext uri="{FF2B5EF4-FFF2-40B4-BE49-F238E27FC236}">
                <a16:creationId xmlns:a16="http://schemas.microsoft.com/office/drawing/2014/main" id="{1F81CC65-6C01-4E10-AB84-637D422009A7}"/>
              </a:ext>
            </a:extLst>
          </p:cNvPr>
          <p:cNvSpPr>
            <a:spLocks/>
          </p:cNvSpPr>
          <p:nvPr/>
        </p:nvSpPr>
        <p:spPr bwMode="auto">
          <a:xfrm>
            <a:off x="706438" y="479425"/>
            <a:ext cx="1587" cy="6350"/>
          </a:xfrm>
          <a:custGeom>
            <a:avLst/>
            <a:gdLst>
              <a:gd name="T0" fmla="*/ 0 w 1587"/>
              <a:gd name="T1" fmla="*/ 2147483647 h 4"/>
              <a:gd name="T2" fmla="*/ 0 w 1587"/>
              <a:gd name="T3" fmla="*/ 2147483647 h 4"/>
              <a:gd name="T4" fmla="*/ 0 w 1587"/>
              <a:gd name="T5" fmla="*/ 0 h 4"/>
              <a:gd name="T6" fmla="*/ 0 w 1587"/>
              <a:gd name="T7" fmla="*/ 0 h 4"/>
              <a:gd name="T8" fmla="*/ 0 w 1587"/>
              <a:gd name="T9" fmla="*/ 2147483647 h 4"/>
              <a:gd name="T10" fmla="*/ 0 w 1587"/>
              <a:gd name="T11" fmla="*/ 2147483647 h 4"/>
              <a:gd name="T12" fmla="*/ 0 w 1587"/>
              <a:gd name="T13" fmla="*/ 2147483647 h 4"/>
              <a:gd name="T14" fmla="*/ 0 w 1587"/>
              <a:gd name="T15" fmla="*/ 2147483647 h 4"/>
              <a:gd name="T16" fmla="*/ 0 w 1587"/>
              <a:gd name="T17" fmla="*/ 2147483647 h 4"/>
              <a:gd name="T18" fmla="*/ 0 w 1587"/>
              <a:gd name="T19" fmla="*/ 2147483647 h 4"/>
              <a:gd name="T20" fmla="*/ 0 w 1587"/>
              <a:gd name="T21" fmla="*/ 2147483647 h 4"/>
              <a:gd name="T22" fmla="*/ 0 w 1587"/>
              <a:gd name="T23" fmla="*/ 2147483647 h 4"/>
              <a:gd name="T24" fmla="*/ 0 w 1587"/>
              <a:gd name="T25" fmla="*/ 2147483647 h 4"/>
              <a:gd name="T26" fmla="*/ 0 w 1587"/>
              <a:gd name="T27" fmla="*/ 2147483647 h 4"/>
              <a:gd name="T28" fmla="*/ 0 w 1587"/>
              <a:gd name="T29" fmla="*/ 2147483647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587" h="4">
                <a:moveTo>
                  <a:pt x="0" y="4"/>
                </a:moveTo>
                <a:lnTo>
                  <a:pt x="0" y="2"/>
                </a:lnTo>
                <a:lnTo>
                  <a:pt x="0" y="0"/>
                </a:lnTo>
                <a:lnTo>
                  <a:pt x="0" y="2"/>
                </a:lnTo>
                <a:lnTo>
                  <a:pt x="0" y="4"/>
                </a:lnTo>
                <a:lnTo>
                  <a:pt x="0" y="2"/>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 name="Freeform 1148">
            <a:extLst>
              <a:ext uri="{FF2B5EF4-FFF2-40B4-BE49-F238E27FC236}">
                <a16:creationId xmlns:a16="http://schemas.microsoft.com/office/drawing/2014/main" id="{27BACB60-EACB-48D7-A438-A599CDBA9BF7}"/>
              </a:ext>
            </a:extLst>
          </p:cNvPr>
          <p:cNvSpPr>
            <a:spLocks/>
          </p:cNvSpPr>
          <p:nvPr/>
        </p:nvSpPr>
        <p:spPr bwMode="auto">
          <a:xfrm>
            <a:off x="693738" y="460375"/>
            <a:ext cx="3175" cy="3175"/>
          </a:xfrm>
          <a:custGeom>
            <a:avLst/>
            <a:gdLst>
              <a:gd name="T0" fmla="*/ 2147483647 w 2"/>
              <a:gd name="T1" fmla="*/ 2147483647 h 2"/>
              <a:gd name="T2" fmla="*/ 2147483647 w 2"/>
              <a:gd name="T3" fmla="*/ 0 h 2"/>
              <a:gd name="T4" fmla="*/ 2147483647 w 2"/>
              <a:gd name="T5" fmla="*/ 0 h 2"/>
              <a:gd name="T6" fmla="*/ 2147483647 w 2"/>
              <a:gd name="T7" fmla="*/ 0 h 2"/>
              <a:gd name="T8" fmla="*/ 2147483647 w 2"/>
              <a:gd name="T9" fmla="*/ 0 h 2"/>
              <a:gd name="T10" fmla="*/ 0 w 2"/>
              <a:gd name="T11" fmla="*/ 0 h 2"/>
              <a:gd name="T12" fmla="*/ 0 w 2"/>
              <a:gd name="T13" fmla="*/ 0 h 2"/>
              <a:gd name="T14" fmla="*/ 0 w 2"/>
              <a:gd name="T15" fmla="*/ 2147483647 h 2"/>
              <a:gd name="T16" fmla="*/ 0 w 2"/>
              <a:gd name="T17" fmla="*/ 2147483647 h 2"/>
              <a:gd name="T18" fmla="*/ 0 w 2"/>
              <a:gd name="T19" fmla="*/ 2147483647 h 2"/>
              <a:gd name="T20" fmla="*/ 2147483647 w 2"/>
              <a:gd name="T21" fmla="*/ 2147483647 h 2"/>
              <a:gd name="T22" fmla="*/ 2147483647 w 2"/>
              <a:gd name="T23" fmla="*/ 2147483647 h 2"/>
              <a:gd name="T24" fmla="*/ 2147483647 w 2"/>
              <a:gd name="T25" fmla="*/ 0 h 2"/>
              <a:gd name="T26" fmla="*/ 2147483647 w 2"/>
              <a:gd name="T27" fmla="*/ 0 h 2"/>
              <a:gd name="T28" fmla="*/ 2147483647 w 2"/>
              <a:gd name="T29" fmla="*/ 0 h 2"/>
              <a:gd name="T30" fmla="*/ 0 w 2"/>
              <a:gd name="T31" fmla="*/ 2147483647 h 2"/>
              <a:gd name="T32" fmla="*/ 2147483647 w 2"/>
              <a:gd name="T33" fmla="*/ 2147483647 h 2"/>
              <a:gd name="T34" fmla="*/ 2147483647 w 2"/>
              <a:gd name="T35" fmla="*/ 0 h 2"/>
              <a:gd name="T36" fmla="*/ 0 w 2"/>
              <a:gd name="T37" fmla="*/ 2147483647 h 2"/>
              <a:gd name="T38" fmla="*/ 2147483647 w 2"/>
              <a:gd name="T39" fmla="*/ 2147483647 h 2"/>
              <a:gd name="T40" fmla="*/ 0 w 2"/>
              <a:gd name="T41" fmla="*/ 2147483647 h 2"/>
              <a:gd name="T42" fmla="*/ 0 w 2"/>
              <a:gd name="T43" fmla="*/ 2147483647 h 2"/>
              <a:gd name="T44" fmla="*/ 0 w 2"/>
              <a:gd name="T45" fmla="*/ 2147483647 h 2"/>
              <a:gd name="T46" fmla="*/ 0 w 2"/>
              <a:gd name="T47" fmla="*/ 2147483647 h 2"/>
              <a:gd name="T48" fmla="*/ 0 w 2"/>
              <a:gd name="T49" fmla="*/ 2147483647 h 2"/>
              <a:gd name="T50" fmla="*/ 0 w 2"/>
              <a:gd name="T51" fmla="*/ 2147483647 h 2"/>
              <a:gd name="T52" fmla="*/ 0 w 2"/>
              <a:gd name="T53" fmla="*/ 2147483647 h 2"/>
              <a:gd name="T54" fmla="*/ 0 w 2"/>
              <a:gd name="T55" fmla="*/ 2147483647 h 2"/>
              <a:gd name="T56" fmla="*/ 0 w 2"/>
              <a:gd name="T57" fmla="*/ 2147483647 h 2"/>
              <a:gd name="T58" fmla="*/ 2147483647 w 2"/>
              <a:gd name="T59" fmla="*/ 2147483647 h 2"/>
              <a:gd name="T60" fmla="*/ 2147483647 w 2"/>
              <a:gd name="T61" fmla="*/ 2147483647 h 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 h="2">
                <a:moveTo>
                  <a:pt x="2" y="2"/>
                </a:moveTo>
                <a:lnTo>
                  <a:pt x="2" y="0"/>
                </a:lnTo>
                <a:lnTo>
                  <a:pt x="0" y="0"/>
                </a:lnTo>
                <a:lnTo>
                  <a:pt x="0" y="2"/>
                </a:lnTo>
                <a:lnTo>
                  <a:pt x="2" y="2"/>
                </a:lnTo>
                <a:lnTo>
                  <a:pt x="2" y="0"/>
                </a:lnTo>
                <a:lnTo>
                  <a:pt x="0" y="2"/>
                </a:lnTo>
                <a:lnTo>
                  <a:pt x="2" y="2"/>
                </a:lnTo>
                <a:lnTo>
                  <a:pt x="2" y="0"/>
                </a:lnTo>
                <a:lnTo>
                  <a:pt x="0" y="2"/>
                </a:lnTo>
                <a:lnTo>
                  <a:pt x="2" y="2"/>
                </a:lnTo>
                <a:lnTo>
                  <a:pt x="0" y="2"/>
                </a:lnTo>
                <a:lnTo>
                  <a:pt x="2"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 name="Freeform 1150">
            <a:extLst>
              <a:ext uri="{FF2B5EF4-FFF2-40B4-BE49-F238E27FC236}">
                <a16:creationId xmlns:a16="http://schemas.microsoft.com/office/drawing/2014/main" id="{4A5CBFD5-0D61-4DEA-8C98-52069A627B16}"/>
              </a:ext>
            </a:extLst>
          </p:cNvPr>
          <p:cNvSpPr>
            <a:spLocks/>
          </p:cNvSpPr>
          <p:nvPr/>
        </p:nvSpPr>
        <p:spPr bwMode="auto">
          <a:xfrm>
            <a:off x="684213" y="447675"/>
            <a:ext cx="1587" cy="3175"/>
          </a:xfrm>
          <a:custGeom>
            <a:avLst/>
            <a:gdLst>
              <a:gd name="T0" fmla="*/ 0 w 1587"/>
              <a:gd name="T1" fmla="*/ 2147483647 h 2"/>
              <a:gd name="T2" fmla="*/ 0 w 1587"/>
              <a:gd name="T3" fmla="*/ 0 h 2"/>
              <a:gd name="T4" fmla="*/ 0 w 1587"/>
              <a:gd name="T5" fmla="*/ 2147483647 h 2"/>
              <a:gd name="T6" fmla="*/ 0 60000 65536"/>
              <a:gd name="T7" fmla="*/ 0 60000 65536"/>
              <a:gd name="T8" fmla="*/ 0 60000 65536"/>
            </a:gdLst>
            <a:ahLst/>
            <a:cxnLst>
              <a:cxn ang="T6">
                <a:pos x="T0" y="T1"/>
              </a:cxn>
              <a:cxn ang="T7">
                <a:pos x="T2" y="T3"/>
              </a:cxn>
              <a:cxn ang="T8">
                <a:pos x="T4" y="T5"/>
              </a:cxn>
            </a:cxnLst>
            <a:rect l="0" t="0" r="r" b="b"/>
            <a:pathLst>
              <a:path w="1587" h="2">
                <a:moveTo>
                  <a:pt x="0" y="2"/>
                </a:move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 name="Freeform 1152">
            <a:extLst>
              <a:ext uri="{FF2B5EF4-FFF2-40B4-BE49-F238E27FC236}">
                <a16:creationId xmlns:a16="http://schemas.microsoft.com/office/drawing/2014/main" id="{F9D75C7C-0F72-4947-A182-13BA599D38C8}"/>
              </a:ext>
            </a:extLst>
          </p:cNvPr>
          <p:cNvSpPr>
            <a:spLocks/>
          </p:cNvSpPr>
          <p:nvPr/>
        </p:nvSpPr>
        <p:spPr bwMode="auto">
          <a:xfrm>
            <a:off x="684213" y="447675"/>
            <a:ext cx="3175" cy="3175"/>
          </a:xfrm>
          <a:custGeom>
            <a:avLst/>
            <a:gdLst>
              <a:gd name="T0" fmla="*/ 2147483647 w 2"/>
              <a:gd name="T1" fmla="*/ 0 h 2"/>
              <a:gd name="T2" fmla="*/ 0 w 2"/>
              <a:gd name="T3" fmla="*/ 0 h 2"/>
              <a:gd name="T4" fmla="*/ 0 w 2"/>
              <a:gd name="T5" fmla="*/ 0 h 2"/>
              <a:gd name="T6" fmla="*/ 0 w 2"/>
              <a:gd name="T7" fmla="*/ 0 h 2"/>
              <a:gd name="T8" fmla="*/ 0 w 2"/>
              <a:gd name="T9" fmla="*/ 2147483647 h 2"/>
              <a:gd name="T10" fmla="*/ 2147483647 w 2"/>
              <a:gd name="T11" fmla="*/ 2147483647 h 2"/>
              <a:gd name="T12" fmla="*/ 2147483647 w 2"/>
              <a:gd name="T13" fmla="*/ 0 h 2"/>
              <a:gd name="T14" fmla="*/ 0 w 2"/>
              <a:gd name="T15" fmla="*/ 0 h 2"/>
              <a:gd name="T16" fmla="*/ 0 w 2"/>
              <a:gd name="T17" fmla="*/ 0 h 2"/>
              <a:gd name="T18" fmla="*/ 0 w 2"/>
              <a:gd name="T19" fmla="*/ 0 h 2"/>
              <a:gd name="T20" fmla="*/ 0 w 2"/>
              <a:gd name="T21" fmla="*/ 2147483647 h 2"/>
              <a:gd name="T22" fmla="*/ 2147483647 w 2"/>
              <a:gd name="T23" fmla="*/ 2147483647 h 2"/>
              <a:gd name="T24" fmla="*/ 2147483647 w 2"/>
              <a:gd name="T25" fmla="*/ 0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 h="2">
                <a:moveTo>
                  <a:pt x="2" y="0"/>
                </a:moveTo>
                <a:lnTo>
                  <a:pt x="0" y="0"/>
                </a:lnTo>
                <a:lnTo>
                  <a:pt x="0" y="2"/>
                </a:lnTo>
                <a:lnTo>
                  <a:pt x="2" y="2"/>
                </a:lnTo>
                <a:lnTo>
                  <a:pt x="2" y="0"/>
                </a:lnTo>
                <a:lnTo>
                  <a:pt x="0" y="0"/>
                </a:lnTo>
                <a:lnTo>
                  <a:pt x="0" y="2"/>
                </a:lnTo>
                <a:lnTo>
                  <a:pt x="2"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 name="Freeform 1154">
            <a:extLst>
              <a:ext uri="{FF2B5EF4-FFF2-40B4-BE49-F238E27FC236}">
                <a16:creationId xmlns:a16="http://schemas.microsoft.com/office/drawing/2014/main" id="{C8EEFCC4-99FD-4FD2-8296-A4DAE6520EEA}"/>
              </a:ext>
            </a:extLst>
          </p:cNvPr>
          <p:cNvSpPr>
            <a:spLocks/>
          </p:cNvSpPr>
          <p:nvPr/>
        </p:nvSpPr>
        <p:spPr bwMode="auto">
          <a:xfrm>
            <a:off x="665163" y="434975"/>
            <a:ext cx="3175" cy="1588"/>
          </a:xfrm>
          <a:custGeom>
            <a:avLst/>
            <a:gdLst>
              <a:gd name="T0" fmla="*/ 2147483647 w 2"/>
              <a:gd name="T1" fmla="*/ 0 h 1588"/>
              <a:gd name="T2" fmla="*/ 0 w 2"/>
              <a:gd name="T3" fmla="*/ 0 h 1588"/>
              <a:gd name="T4" fmla="*/ 2147483647 w 2"/>
              <a:gd name="T5" fmla="*/ 0 h 1588"/>
              <a:gd name="T6" fmla="*/ 0 60000 65536"/>
              <a:gd name="T7" fmla="*/ 0 60000 65536"/>
              <a:gd name="T8" fmla="*/ 0 60000 65536"/>
            </a:gdLst>
            <a:ahLst/>
            <a:cxnLst>
              <a:cxn ang="T6">
                <a:pos x="T0" y="T1"/>
              </a:cxn>
              <a:cxn ang="T7">
                <a:pos x="T2" y="T3"/>
              </a:cxn>
              <a:cxn ang="T8">
                <a:pos x="T4" y="T5"/>
              </a:cxn>
            </a:cxnLst>
            <a:rect l="0" t="0" r="r" b="b"/>
            <a:pathLst>
              <a:path w="2" h="1588">
                <a:moveTo>
                  <a:pt x="2" y="0"/>
                </a:moveTo>
                <a:lnTo>
                  <a:pt x="0"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 name="Freeform 1156">
            <a:extLst>
              <a:ext uri="{FF2B5EF4-FFF2-40B4-BE49-F238E27FC236}">
                <a16:creationId xmlns:a16="http://schemas.microsoft.com/office/drawing/2014/main" id="{0E1EFA4F-C800-46CE-BF3D-53CFAB639FB4}"/>
              </a:ext>
            </a:extLst>
          </p:cNvPr>
          <p:cNvSpPr>
            <a:spLocks/>
          </p:cNvSpPr>
          <p:nvPr/>
        </p:nvSpPr>
        <p:spPr bwMode="auto">
          <a:xfrm>
            <a:off x="665163" y="431800"/>
            <a:ext cx="3175" cy="3175"/>
          </a:xfrm>
          <a:custGeom>
            <a:avLst/>
            <a:gdLst>
              <a:gd name="T0" fmla="*/ 2147483647 w 2"/>
              <a:gd name="T1" fmla="*/ 2147483647 h 2"/>
              <a:gd name="T2" fmla="*/ 0 w 2"/>
              <a:gd name="T3" fmla="*/ 0 h 2"/>
              <a:gd name="T4" fmla="*/ 0 w 2"/>
              <a:gd name="T5" fmla="*/ 0 h 2"/>
              <a:gd name="T6" fmla="*/ 0 w 2"/>
              <a:gd name="T7" fmla="*/ 2147483647 h 2"/>
              <a:gd name="T8" fmla="*/ 2147483647 w 2"/>
              <a:gd name="T9" fmla="*/ 2147483647 h 2"/>
              <a:gd name="T10" fmla="*/ 2147483647 w 2"/>
              <a:gd name="T11" fmla="*/ 2147483647 h 2"/>
              <a:gd name="T12" fmla="*/ 2147483647 w 2"/>
              <a:gd name="T13" fmla="*/ 2147483647 h 2"/>
              <a:gd name="T14" fmla="*/ 0 w 2"/>
              <a:gd name="T15" fmla="*/ 0 h 2"/>
              <a:gd name="T16" fmla="*/ 0 w 2"/>
              <a:gd name="T17" fmla="*/ 0 h 2"/>
              <a:gd name="T18" fmla="*/ 0 w 2"/>
              <a:gd name="T19" fmla="*/ 2147483647 h 2"/>
              <a:gd name="T20" fmla="*/ 2147483647 w 2"/>
              <a:gd name="T21" fmla="*/ 2147483647 h 2"/>
              <a:gd name="T22" fmla="*/ 2147483647 w 2"/>
              <a:gd name="T23" fmla="*/ 2147483647 h 2"/>
              <a:gd name="T24" fmla="*/ 2147483647 w 2"/>
              <a:gd name="T25" fmla="*/ 2147483647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 h="2">
                <a:moveTo>
                  <a:pt x="2" y="2"/>
                </a:moveTo>
                <a:lnTo>
                  <a:pt x="0" y="0"/>
                </a:lnTo>
                <a:lnTo>
                  <a:pt x="0" y="2"/>
                </a:lnTo>
                <a:lnTo>
                  <a:pt x="2" y="2"/>
                </a:lnTo>
                <a:lnTo>
                  <a:pt x="0" y="0"/>
                </a:lnTo>
                <a:lnTo>
                  <a:pt x="0" y="2"/>
                </a:lnTo>
                <a:lnTo>
                  <a:pt x="2"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 name="Freeform 1163">
            <a:extLst>
              <a:ext uri="{FF2B5EF4-FFF2-40B4-BE49-F238E27FC236}">
                <a16:creationId xmlns:a16="http://schemas.microsoft.com/office/drawing/2014/main" id="{D0BC8ED6-B24C-463E-B95C-91E670194707}"/>
              </a:ext>
            </a:extLst>
          </p:cNvPr>
          <p:cNvSpPr>
            <a:spLocks/>
          </p:cNvSpPr>
          <p:nvPr/>
        </p:nvSpPr>
        <p:spPr bwMode="auto">
          <a:xfrm>
            <a:off x="611188" y="415925"/>
            <a:ext cx="6350" cy="3175"/>
          </a:xfrm>
          <a:custGeom>
            <a:avLst/>
            <a:gdLst>
              <a:gd name="T0" fmla="*/ 2147483647 w 4"/>
              <a:gd name="T1" fmla="*/ 2147483647 h 2"/>
              <a:gd name="T2" fmla="*/ 2147483647 w 4"/>
              <a:gd name="T3" fmla="*/ 2147483647 h 2"/>
              <a:gd name="T4" fmla="*/ 2147483647 w 4"/>
              <a:gd name="T5" fmla="*/ 2147483647 h 2"/>
              <a:gd name="T6" fmla="*/ 2147483647 w 4"/>
              <a:gd name="T7" fmla="*/ 0 h 2"/>
              <a:gd name="T8" fmla="*/ 2147483647 w 4"/>
              <a:gd name="T9" fmla="*/ 0 h 2"/>
              <a:gd name="T10" fmla="*/ 2147483647 w 4"/>
              <a:gd name="T11" fmla="*/ 0 h 2"/>
              <a:gd name="T12" fmla="*/ 2147483647 w 4"/>
              <a:gd name="T13" fmla="*/ 0 h 2"/>
              <a:gd name="T14" fmla="*/ 0 w 4"/>
              <a:gd name="T15" fmla="*/ 2147483647 h 2"/>
              <a:gd name="T16" fmla="*/ 2147483647 w 4"/>
              <a:gd name="T17" fmla="*/ 2147483647 h 2"/>
              <a:gd name="T18" fmla="*/ 2147483647 w 4"/>
              <a:gd name="T19" fmla="*/ 0 h 2"/>
              <a:gd name="T20" fmla="*/ 2147483647 w 4"/>
              <a:gd name="T21" fmla="*/ 2147483647 h 2"/>
              <a:gd name="T22" fmla="*/ 2147483647 w 4"/>
              <a:gd name="T23" fmla="*/ 0 h 2"/>
              <a:gd name="T24" fmla="*/ 2147483647 w 4"/>
              <a:gd name="T25" fmla="*/ 0 h 2"/>
              <a:gd name="T26" fmla="*/ 2147483647 w 4"/>
              <a:gd name="T27" fmla="*/ 0 h 2"/>
              <a:gd name="T28" fmla="*/ 2147483647 w 4"/>
              <a:gd name="T29" fmla="*/ 0 h 2"/>
              <a:gd name="T30" fmla="*/ 0 w 4"/>
              <a:gd name="T31" fmla="*/ 0 h 2"/>
              <a:gd name="T32" fmla="*/ 2147483647 w 4"/>
              <a:gd name="T33" fmla="*/ 2147483647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 h="2">
                <a:moveTo>
                  <a:pt x="2" y="2"/>
                </a:moveTo>
                <a:lnTo>
                  <a:pt x="2" y="2"/>
                </a:lnTo>
                <a:lnTo>
                  <a:pt x="4" y="2"/>
                </a:lnTo>
                <a:lnTo>
                  <a:pt x="4" y="0"/>
                </a:lnTo>
                <a:lnTo>
                  <a:pt x="2" y="0"/>
                </a:lnTo>
                <a:lnTo>
                  <a:pt x="0" y="2"/>
                </a:lnTo>
                <a:lnTo>
                  <a:pt x="2" y="2"/>
                </a:lnTo>
                <a:lnTo>
                  <a:pt x="2" y="0"/>
                </a:lnTo>
                <a:lnTo>
                  <a:pt x="4" y="2"/>
                </a:lnTo>
                <a:lnTo>
                  <a:pt x="4" y="0"/>
                </a:lnTo>
                <a:lnTo>
                  <a:pt x="2" y="0"/>
                </a:lnTo>
                <a:lnTo>
                  <a:pt x="0" y="0"/>
                </a:lnTo>
                <a:lnTo>
                  <a:pt x="2"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 name="Freeform 1172">
            <a:extLst>
              <a:ext uri="{FF2B5EF4-FFF2-40B4-BE49-F238E27FC236}">
                <a16:creationId xmlns:a16="http://schemas.microsoft.com/office/drawing/2014/main" id="{752E1205-A3F1-46DF-9156-7ED9A56768E7}"/>
              </a:ext>
            </a:extLst>
          </p:cNvPr>
          <p:cNvSpPr>
            <a:spLocks/>
          </p:cNvSpPr>
          <p:nvPr/>
        </p:nvSpPr>
        <p:spPr bwMode="auto">
          <a:xfrm>
            <a:off x="582613" y="476250"/>
            <a:ext cx="3175" cy="3175"/>
          </a:xfrm>
          <a:custGeom>
            <a:avLst/>
            <a:gdLst>
              <a:gd name="T0" fmla="*/ 0 w 2"/>
              <a:gd name="T1" fmla="*/ 2147483647 h 2"/>
              <a:gd name="T2" fmla="*/ 0 w 2"/>
              <a:gd name="T3" fmla="*/ 2147483647 h 2"/>
              <a:gd name="T4" fmla="*/ 2147483647 w 2"/>
              <a:gd name="T5" fmla="*/ 2147483647 h 2"/>
              <a:gd name="T6" fmla="*/ 0 w 2"/>
              <a:gd name="T7" fmla="*/ 0 h 2"/>
              <a:gd name="T8" fmla="*/ 0 w 2"/>
              <a:gd name="T9" fmla="*/ 0 h 2"/>
              <a:gd name="T10" fmla="*/ 0 w 2"/>
              <a:gd name="T11" fmla="*/ 0 h 2"/>
              <a:gd name="T12" fmla="*/ 0 w 2"/>
              <a:gd name="T13" fmla="*/ 2147483647 h 2"/>
              <a:gd name="T14" fmla="*/ 0 w 2"/>
              <a:gd name="T15" fmla="*/ 2147483647 h 2"/>
              <a:gd name="T16" fmla="*/ 0 w 2"/>
              <a:gd name="T17" fmla="*/ 2147483647 h 2"/>
              <a:gd name="T18" fmla="*/ 0 w 2"/>
              <a:gd name="T19" fmla="*/ 2147483647 h 2"/>
              <a:gd name="T20" fmla="*/ 0 w 2"/>
              <a:gd name="T21" fmla="*/ 2147483647 h 2"/>
              <a:gd name="T22" fmla="*/ 0 w 2"/>
              <a:gd name="T23" fmla="*/ 2147483647 h 2"/>
              <a:gd name="T24" fmla="*/ 0 w 2"/>
              <a:gd name="T25" fmla="*/ 2147483647 h 2"/>
              <a:gd name="T26" fmla="*/ 0 w 2"/>
              <a:gd name="T27" fmla="*/ 2147483647 h 2"/>
              <a:gd name="T28" fmla="*/ 0 w 2"/>
              <a:gd name="T29" fmla="*/ 2147483647 h 2"/>
              <a:gd name="T30" fmla="*/ 0 w 2"/>
              <a:gd name="T31" fmla="*/ 2147483647 h 2"/>
              <a:gd name="T32" fmla="*/ 0 w 2"/>
              <a:gd name="T33" fmla="*/ 2147483647 h 2"/>
              <a:gd name="T34" fmla="*/ 0 w 2"/>
              <a:gd name="T35" fmla="*/ 2147483647 h 2"/>
              <a:gd name="T36" fmla="*/ 0 w 2"/>
              <a:gd name="T37" fmla="*/ 2147483647 h 2"/>
              <a:gd name="T38" fmla="*/ 0 w 2"/>
              <a:gd name="T39" fmla="*/ 2147483647 h 2"/>
              <a:gd name="T40" fmla="*/ 0 w 2"/>
              <a:gd name="T41" fmla="*/ 2147483647 h 2"/>
              <a:gd name="T42" fmla="*/ 0 w 2"/>
              <a:gd name="T43" fmla="*/ 2147483647 h 2"/>
              <a:gd name="T44" fmla="*/ 0 w 2"/>
              <a:gd name="T45" fmla="*/ 2147483647 h 2"/>
              <a:gd name="T46" fmla="*/ 0 w 2"/>
              <a:gd name="T47" fmla="*/ 2147483647 h 2"/>
              <a:gd name="T48" fmla="*/ 0 w 2"/>
              <a:gd name="T49" fmla="*/ 2147483647 h 2"/>
              <a:gd name="T50" fmla="*/ 0 w 2"/>
              <a:gd name="T51" fmla="*/ 2147483647 h 2"/>
              <a:gd name="T52" fmla="*/ 0 w 2"/>
              <a:gd name="T53" fmla="*/ 2147483647 h 2"/>
              <a:gd name="T54" fmla="*/ 0 w 2"/>
              <a:gd name="T55" fmla="*/ 2147483647 h 2"/>
              <a:gd name="T56" fmla="*/ 0 w 2"/>
              <a:gd name="T57" fmla="*/ 2147483647 h 2"/>
              <a:gd name="T58" fmla="*/ 0 w 2"/>
              <a:gd name="T59" fmla="*/ 2147483647 h 2"/>
              <a:gd name="T60" fmla="*/ 0 w 2"/>
              <a:gd name="T61" fmla="*/ 2147483647 h 2"/>
              <a:gd name="T62" fmla="*/ 0 w 2"/>
              <a:gd name="T63" fmla="*/ 2147483647 h 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 h="2">
                <a:moveTo>
                  <a:pt x="0" y="2"/>
                </a:moveTo>
                <a:lnTo>
                  <a:pt x="0" y="2"/>
                </a:lnTo>
                <a:lnTo>
                  <a:pt x="2" y="2"/>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 name="Freeform 1177">
            <a:extLst>
              <a:ext uri="{FF2B5EF4-FFF2-40B4-BE49-F238E27FC236}">
                <a16:creationId xmlns:a16="http://schemas.microsoft.com/office/drawing/2014/main" id="{D17374B4-476A-4218-A172-5B3617193BBC}"/>
              </a:ext>
            </a:extLst>
          </p:cNvPr>
          <p:cNvSpPr>
            <a:spLocks/>
          </p:cNvSpPr>
          <p:nvPr/>
        </p:nvSpPr>
        <p:spPr bwMode="auto">
          <a:xfrm>
            <a:off x="557213" y="534988"/>
            <a:ext cx="3175" cy="3175"/>
          </a:xfrm>
          <a:custGeom>
            <a:avLst/>
            <a:gdLst>
              <a:gd name="T0" fmla="*/ 0 w 2"/>
              <a:gd name="T1" fmla="*/ 2147483647 h 2"/>
              <a:gd name="T2" fmla="*/ 2147483647 w 2"/>
              <a:gd name="T3" fmla="*/ 2147483647 h 2"/>
              <a:gd name="T4" fmla="*/ 2147483647 w 2"/>
              <a:gd name="T5" fmla="*/ 2147483647 h 2"/>
              <a:gd name="T6" fmla="*/ 2147483647 w 2"/>
              <a:gd name="T7" fmla="*/ 0 h 2"/>
              <a:gd name="T8" fmla="*/ 2147483647 w 2"/>
              <a:gd name="T9" fmla="*/ 0 h 2"/>
              <a:gd name="T10" fmla="*/ 2147483647 w 2"/>
              <a:gd name="T11" fmla="*/ 0 h 2"/>
              <a:gd name="T12" fmla="*/ 0 w 2"/>
              <a:gd name="T13" fmla="*/ 0 h 2"/>
              <a:gd name="T14" fmla="*/ 0 w 2"/>
              <a:gd name="T15" fmla="*/ 0 h 2"/>
              <a:gd name="T16" fmla="*/ 0 w 2"/>
              <a:gd name="T17" fmla="*/ 0 h 2"/>
              <a:gd name="T18" fmla="*/ 0 w 2"/>
              <a:gd name="T19" fmla="*/ 0 h 2"/>
              <a:gd name="T20" fmla="*/ 0 w 2"/>
              <a:gd name="T21" fmla="*/ 0 h 2"/>
              <a:gd name="T22" fmla="*/ 0 w 2"/>
              <a:gd name="T23" fmla="*/ 0 h 2"/>
              <a:gd name="T24" fmla="*/ 0 w 2"/>
              <a:gd name="T25" fmla="*/ 0 h 2"/>
              <a:gd name="T26" fmla="*/ 0 w 2"/>
              <a:gd name="T27" fmla="*/ 0 h 2"/>
              <a:gd name="T28" fmla="*/ 0 w 2"/>
              <a:gd name="T29" fmla="*/ 0 h 2"/>
              <a:gd name="T30" fmla="*/ 0 w 2"/>
              <a:gd name="T31" fmla="*/ 0 h 2"/>
              <a:gd name="T32" fmla="*/ 0 w 2"/>
              <a:gd name="T33" fmla="*/ 0 h 2"/>
              <a:gd name="T34" fmla="*/ 0 w 2"/>
              <a:gd name="T35" fmla="*/ 0 h 2"/>
              <a:gd name="T36" fmla="*/ 0 w 2"/>
              <a:gd name="T37" fmla="*/ 0 h 2"/>
              <a:gd name="T38" fmla="*/ 0 w 2"/>
              <a:gd name="T39" fmla="*/ 2147483647 h 2"/>
              <a:gd name="T40" fmla="*/ 0 w 2"/>
              <a:gd name="T41" fmla="*/ 2147483647 h 2"/>
              <a:gd name="T42" fmla="*/ 2147483647 w 2"/>
              <a:gd name="T43" fmla="*/ 2147483647 h 2"/>
              <a:gd name="T44" fmla="*/ 2147483647 w 2"/>
              <a:gd name="T45" fmla="*/ 0 h 2"/>
              <a:gd name="T46" fmla="*/ 2147483647 w 2"/>
              <a:gd name="T47" fmla="*/ 0 h 2"/>
              <a:gd name="T48" fmla="*/ 2147483647 w 2"/>
              <a:gd name="T49" fmla="*/ 0 h 2"/>
              <a:gd name="T50" fmla="*/ 2147483647 w 2"/>
              <a:gd name="T51" fmla="*/ 0 h 2"/>
              <a:gd name="T52" fmla="*/ 2147483647 w 2"/>
              <a:gd name="T53" fmla="*/ 0 h 2"/>
              <a:gd name="T54" fmla="*/ 2147483647 w 2"/>
              <a:gd name="T55" fmla="*/ 0 h 2"/>
              <a:gd name="T56" fmla="*/ 2147483647 w 2"/>
              <a:gd name="T57" fmla="*/ 0 h 2"/>
              <a:gd name="T58" fmla="*/ 2147483647 w 2"/>
              <a:gd name="T59" fmla="*/ 0 h 2"/>
              <a:gd name="T60" fmla="*/ 2147483647 w 2"/>
              <a:gd name="T61" fmla="*/ 0 h 2"/>
              <a:gd name="T62" fmla="*/ 2147483647 w 2"/>
              <a:gd name="T63" fmla="*/ 0 h 2"/>
              <a:gd name="T64" fmla="*/ 2147483647 w 2"/>
              <a:gd name="T65" fmla="*/ 0 h 2"/>
              <a:gd name="T66" fmla="*/ 2147483647 w 2"/>
              <a:gd name="T67" fmla="*/ 2147483647 h 2"/>
              <a:gd name="T68" fmla="*/ 2147483647 w 2"/>
              <a:gd name="T69" fmla="*/ 0 h 2"/>
              <a:gd name="T70" fmla="*/ 2147483647 w 2"/>
              <a:gd name="T71" fmla="*/ 0 h 2"/>
              <a:gd name="T72" fmla="*/ 0 w 2"/>
              <a:gd name="T73" fmla="*/ 0 h 2"/>
              <a:gd name="T74" fmla="*/ 0 w 2"/>
              <a:gd name="T75" fmla="*/ 0 h 2"/>
              <a:gd name="T76" fmla="*/ 0 w 2"/>
              <a:gd name="T77" fmla="*/ 2147483647 h 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 h="2">
                <a:moveTo>
                  <a:pt x="0" y="2"/>
                </a:moveTo>
                <a:lnTo>
                  <a:pt x="2" y="2"/>
                </a:lnTo>
                <a:lnTo>
                  <a:pt x="2" y="0"/>
                </a:lnTo>
                <a:lnTo>
                  <a:pt x="0" y="0"/>
                </a:lnTo>
                <a:lnTo>
                  <a:pt x="0" y="2"/>
                </a:lnTo>
                <a:lnTo>
                  <a:pt x="2" y="2"/>
                </a:lnTo>
                <a:lnTo>
                  <a:pt x="2" y="0"/>
                </a:lnTo>
                <a:lnTo>
                  <a:pt x="2" y="2"/>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 name="Freeform 1180">
            <a:extLst>
              <a:ext uri="{FF2B5EF4-FFF2-40B4-BE49-F238E27FC236}">
                <a16:creationId xmlns:a16="http://schemas.microsoft.com/office/drawing/2014/main" id="{9F028583-84F8-4EC3-AC24-F39C7F76394D}"/>
              </a:ext>
            </a:extLst>
          </p:cNvPr>
          <p:cNvSpPr>
            <a:spLocks/>
          </p:cNvSpPr>
          <p:nvPr/>
        </p:nvSpPr>
        <p:spPr bwMode="auto">
          <a:xfrm>
            <a:off x="560388" y="530225"/>
            <a:ext cx="3175" cy="4763"/>
          </a:xfrm>
          <a:custGeom>
            <a:avLst/>
            <a:gdLst>
              <a:gd name="T0" fmla="*/ 0 w 2"/>
              <a:gd name="T1" fmla="*/ 2147483647 h 3"/>
              <a:gd name="T2" fmla="*/ 0 w 2"/>
              <a:gd name="T3" fmla="*/ 2147483647 h 3"/>
              <a:gd name="T4" fmla="*/ 2147483647 w 2"/>
              <a:gd name="T5" fmla="*/ 2147483647 h 3"/>
              <a:gd name="T6" fmla="*/ 2147483647 w 2"/>
              <a:gd name="T7" fmla="*/ 2147483647 h 3"/>
              <a:gd name="T8" fmla="*/ 0 w 2"/>
              <a:gd name="T9" fmla="*/ 0 h 3"/>
              <a:gd name="T10" fmla="*/ 0 w 2"/>
              <a:gd name="T11" fmla="*/ 0 h 3"/>
              <a:gd name="T12" fmla="*/ 0 w 2"/>
              <a:gd name="T13" fmla="*/ 0 h 3"/>
              <a:gd name="T14" fmla="*/ 0 w 2"/>
              <a:gd name="T15" fmla="*/ 2147483647 h 3"/>
              <a:gd name="T16" fmla="*/ 0 w 2"/>
              <a:gd name="T17" fmla="*/ 2147483647 h 3"/>
              <a:gd name="T18" fmla="*/ 0 w 2"/>
              <a:gd name="T19" fmla="*/ 2147483647 h 3"/>
              <a:gd name="T20" fmla="*/ 0 w 2"/>
              <a:gd name="T21" fmla="*/ 2147483647 h 3"/>
              <a:gd name="T22" fmla="*/ 0 w 2"/>
              <a:gd name="T23" fmla="*/ 0 h 3"/>
              <a:gd name="T24" fmla="*/ 0 w 2"/>
              <a:gd name="T25" fmla="*/ 2147483647 h 3"/>
              <a:gd name="T26" fmla="*/ 0 w 2"/>
              <a:gd name="T27" fmla="*/ 2147483647 h 3"/>
              <a:gd name="T28" fmla="*/ 0 w 2"/>
              <a:gd name="T29" fmla="*/ 2147483647 h 3"/>
              <a:gd name="T30" fmla="*/ 0 w 2"/>
              <a:gd name="T31" fmla="*/ 2147483647 h 3"/>
              <a:gd name="T32" fmla="*/ 0 w 2"/>
              <a:gd name="T33" fmla="*/ 2147483647 h 3"/>
              <a:gd name="T34" fmla="*/ 0 w 2"/>
              <a:gd name="T35" fmla="*/ 2147483647 h 3"/>
              <a:gd name="T36" fmla="*/ 0 w 2"/>
              <a:gd name="T37" fmla="*/ 2147483647 h 3"/>
              <a:gd name="T38" fmla="*/ 0 w 2"/>
              <a:gd name="T39" fmla="*/ 2147483647 h 3"/>
              <a:gd name="T40" fmla="*/ 0 w 2"/>
              <a:gd name="T41" fmla="*/ 2147483647 h 3"/>
              <a:gd name="T42" fmla="*/ 0 w 2"/>
              <a:gd name="T43" fmla="*/ 2147483647 h 3"/>
              <a:gd name="T44" fmla="*/ 0 w 2"/>
              <a:gd name="T45" fmla="*/ 2147483647 h 3"/>
              <a:gd name="T46" fmla="*/ 0 w 2"/>
              <a:gd name="T47" fmla="*/ 2147483647 h 3"/>
              <a:gd name="T48" fmla="*/ 0 w 2"/>
              <a:gd name="T49" fmla="*/ 2147483647 h 3"/>
              <a:gd name="T50" fmla="*/ 0 w 2"/>
              <a:gd name="T51" fmla="*/ 2147483647 h 3"/>
              <a:gd name="T52" fmla="*/ 0 w 2"/>
              <a:gd name="T53" fmla="*/ 2147483647 h 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 h="3">
                <a:moveTo>
                  <a:pt x="0" y="3"/>
                </a:moveTo>
                <a:lnTo>
                  <a:pt x="0" y="3"/>
                </a:lnTo>
                <a:lnTo>
                  <a:pt x="2" y="3"/>
                </a:lnTo>
                <a:lnTo>
                  <a:pt x="0" y="0"/>
                </a:lnTo>
                <a:lnTo>
                  <a:pt x="0" y="3"/>
                </a:lnTo>
                <a:lnTo>
                  <a:pt x="0" y="0"/>
                </a:ln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 name="Line 1187">
            <a:extLst>
              <a:ext uri="{FF2B5EF4-FFF2-40B4-BE49-F238E27FC236}">
                <a16:creationId xmlns:a16="http://schemas.microsoft.com/office/drawing/2014/main" id="{7C3CC87D-A8F0-4BA1-8C1E-8ACD74D0A6A9}"/>
              </a:ext>
            </a:extLst>
          </p:cNvPr>
          <p:cNvSpPr>
            <a:spLocks noChangeShapeType="1"/>
          </p:cNvSpPr>
          <p:nvPr/>
        </p:nvSpPr>
        <p:spPr bwMode="auto">
          <a:xfrm>
            <a:off x="569913" y="520700"/>
            <a:ext cx="1587"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 name="Line 1188">
            <a:extLst>
              <a:ext uri="{FF2B5EF4-FFF2-40B4-BE49-F238E27FC236}">
                <a16:creationId xmlns:a16="http://schemas.microsoft.com/office/drawing/2014/main" id="{40D36F21-63E6-4304-812E-5B2B6B9B48AC}"/>
              </a:ext>
            </a:extLst>
          </p:cNvPr>
          <p:cNvSpPr>
            <a:spLocks noChangeShapeType="1"/>
          </p:cNvSpPr>
          <p:nvPr/>
        </p:nvSpPr>
        <p:spPr bwMode="auto">
          <a:xfrm>
            <a:off x="569913" y="520700"/>
            <a:ext cx="1587"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 name="Freeform 1208">
            <a:extLst>
              <a:ext uri="{FF2B5EF4-FFF2-40B4-BE49-F238E27FC236}">
                <a16:creationId xmlns:a16="http://schemas.microsoft.com/office/drawing/2014/main" id="{5FCE5033-8E2A-466E-8E91-D921563B3D96}"/>
              </a:ext>
            </a:extLst>
          </p:cNvPr>
          <p:cNvSpPr>
            <a:spLocks/>
          </p:cNvSpPr>
          <p:nvPr/>
        </p:nvSpPr>
        <p:spPr bwMode="auto">
          <a:xfrm>
            <a:off x="595313" y="557213"/>
            <a:ext cx="1587" cy="1587"/>
          </a:xfrm>
          <a:custGeom>
            <a:avLst/>
            <a:gdLst>
              <a:gd name="T0" fmla="*/ 0 w 1587"/>
              <a:gd name="T1" fmla="*/ 0 h 1587"/>
              <a:gd name="T2" fmla="*/ 0 w 1587"/>
              <a:gd name="T3" fmla="*/ 0 h 1587"/>
              <a:gd name="T4" fmla="*/ 0 w 1587"/>
              <a:gd name="T5" fmla="*/ 0 h 1587"/>
              <a:gd name="T6" fmla="*/ 0 60000 65536"/>
              <a:gd name="T7" fmla="*/ 0 60000 65536"/>
              <a:gd name="T8" fmla="*/ 0 60000 65536"/>
            </a:gdLst>
            <a:ahLst/>
            <a:cxnLst>
              <a:cxn ang="T6">
                <a:pos x="T0" y="T1"/>
              </a:cxn>
              <a:cxn ang="T7">
                <a:pos x="T2" y="T3"/>
              </a:cxn>
              <a:cxn ang="T8">
                <a:pos x="T4" y="T5"/>
              </a:cxn>
            </a:cxnLst>
            <a:rect l="0" t="0" r="r" b="b"/>
            <a:pathLst>
              <a:path w="1587" h="1587">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 name="Freeform 1210">
            <a:extLst>
              <a:ext uri="{FF2B5EF4-FFF2-40B4-BE49-F238E27FC236}">
                <a16:creationId xmlns:a16="http://schemas.microsoft.com/office/drawing/2014/main" id="{D8F79057-6BF8-4541-8180-7B909F4CB7A4}"/>
              </a:ext>
            </a:extLst>
          </p:cNvPr>
          <p:cNvSpPr>
            <a:spLocks/>
          </p:cNvSpPr>
          <p:nvPr/>
        </p:nvSpPr>
        <p:spPr bwMode="auto">
          <a:xfrm>
            <a:off x="595313" y="557213"/>
            <a:ext cx="3175" cy="3175"/>
          </a:xfrm>
          <a:custGeom>
            <a:avLst/>
            <a:gdLst>
              <a:gd name="T0" fmla="*/ 0 w 2"/>
              <a:gd name="T1" fmla="*/ 2147483647 h 2"/>
              <a:gd name="T2" fmla="*/ 0 w 2"/>
              <a:gd name="T3" fmla="*/ 2147483647 h 2"/>
              <a:gd name="T4" fmla="*/ 2147483647 w 2"/>
              <a:gd name="T5" fmla="*/ 2147483647 h 2"/>
              <a:gd name="T6" fmla="*/ 2147483647 w 2"/>
              <a:gd name="T7" fmla="*/ 0 h 2"/>
              <a:gd name="T8" fmla="*/ 2147483647 w 2"/>
              <a:gd name="T9" fmla="*/ 0 h 2"/>
              <a:gd name="T10" fmla="*/ 0 w 2"/>
              <a:gd name="T11" fmla="*/ 0 h 2"/>
              <a:gd name="T12" fmla="*/ 0 w 2"/>
              <a:gd name="T13" fmla="*/ 0 h 2"/>
              <a:gd name="T14" fmla="*/ 0 w 2"/>
              <a:gd name="T15" fmla="*/ 0 h 2"/>
              <a:gd name="T16" fmla="*/ 0 w 2"/>
              <a:gd name="T17" fmla="*/ 2147483647 h 2"/>
              <a:gd name="T18" fmla="*/ 0 w 2"/>
              <a:gd name="T19" fmla="*/ 2147483647 h 2"/>
              <a:gd name="T20" fmla="*/ 2147483647 w 2"/>
              <a:gd name="T21" fmla="*/ 2147483647 h 2"/>
              <a:gd name="T22" fmla="*/ 2147483647 w 2"/>
              <a:gd name="T23" fmla="*/ 0 h 2"/>
              <a:gd name="T24" fmla="*/ 2147483647 w 2"/>
              <a:gd name="T25" fmla="*/ 0 h 2"/>
              <a:gd name="T26" fmla="*/ 0 w 2"/>
              <a:gd name="T27" fmla="*/ 0 h 2"/>
              <a:gd name="T28" fmla="*/ 0 w 2"/>
              <a:gd name="T29" fmla="*/ 0 h 2"/>
              <a:gd name="T30" fmla="*/ 0 w 2"/>
              <a:gd name="T31" fmla="*/ 0 h 2"/>
              <a:gd name="T32" fmla="*/ 0 w 2"/>
              <a:gd name="T33" fmla="*/ 2147483647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 h="2">
                <a:moveTo>
                  <a:pt x="0" y="2"/>
                </a:moveTo>
                <a:lnTo>
                  <a:pt x="0" y="2"/>
                </a:lnTo>
                <a:lnTo>
                  <a:pt x="2" y="2"/>
                </a:lnTo>
                <a:lnTo>
                  <a:pt x="2" y="0"/>
                </a:lnTo>
                <a:lnTo>
                  <a:pt x="0" y="0"/>
                </a:lnTo>
                <a:lnTo>
                  <a:pt x="0" y="2"/>
                </a:lnTo>
                <a:lnTo>
                  <a:pt x="2" y="2"/>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 name="Freeform 1214">
            <a:extLst>
              <a:ext uri="{FF2B5EF4-FFF2-40B4-BE49-F238E27FC236}">
                <a16:creationId xmlns:a16="http://schemas.microsoft.com/office/drawing/2014/main" id="{4FFD1152-F594-471D-82B4-F332F94D1AE0}"/>
              </a:ext>
            </a:extLst>
          </p:cNvPr>
          <p:cNvSpPr>
            <a:spLocks/>
          </p:cNvSpPr>
          <p:nvPr/>
        </p:nvSpPr>
        <p:spPr bwMode="auto">
          <a:xfrm>
            <a:off x="595313" y="557213"/>
            <a:ext cx="3175" cy="3175"/>
          </a:xfrm>
          <a:custGeom>
            <a:avLst/>
            <a:gdLst>
              <a:gd name="T0" fmla="*/ 0 w 2"/>
              <a:gd name="T1" fmla="*/ 2147483647 h 2"/>
              <a:gd name="T2" fmla="*/ 2147483647 w 2"/>
              <a:gd name="T3" fmla="*/ 2147483647 h 2"/>
              <a:gd name="T4" fmla="*/ 0 w 2"/>
              <a:gd name="T5" fmla="*/ 0 h 2"/>
              <a:gd name="T6" fmla="*/ 0 w 2"/>
              <a:gd name="T7" fmla="*/ 2147483647 h 2"/>
              <a:gd name="T8" fmla="*/ 0 w 2"/>
              <a:gd name="T9" fmla="*/ 2147483647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2"/>
                </a:moveTo>
                <a:lnTo>
                  <a:pt x="2" y="2"/>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 name="Rectangle 1215">
            <a:extLst>
              <a:ext uri="{FF2B5EF4-FFF2-40B4-BE49-F238E27FC236}">
                <a16:creationId xmlns:a16="http://schemas.microsoft.com/office/drawing/2014/main" id="{7B593E49-2670-4DB6-BA06-5C7FCC7D80D4}"/>
              </a:ext>
            </a:extLst>
          </p:cNvPr>
          <p:cNvSpPr>
            <a:spLocks noChangeArrowheads="1"/>
          </p:cNvSpPr>
          <p:nvPr/>
        </p:nvSpPr>
        <p:spPr bwMode="auto">
          <a:xfrm>
            <a:off x="595313" y="627063"/>
            <a:ext cx="1587" cy="15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30" name="Freeform 1217">
            <a:extLst>
              <a:ext uri="{FF2B5EF4-FFF2-40B4-BE49-F238E27FC236}">
                <a16:creationId xmlns:a16="http://schemas.microsoft.com/office/drawing/2014/main" id="{5096E5AF-8F41-49AF-9601-A2D31AC43D3E}"/>
              </a:ext>
            </a:extLst>
          </p:cNvPr>
          <p:cNvSpPr>
            <a:spLocks/>
          </p:cNvSpPr>
          <p:nvPr/>
        </p:nvSpPr>
        <p:spPr bwMode="auto">
          <a:xfrm>
            <a:off x="595313" y="627063"/>
            <a:ext cx="1587" cy="1587"/>
          </a:xfrm>
          <a:custGeom>
            <a:avLst/>
            <a:gdLst>
              <a:gd name="T0" fmla="*/ 0 w 1587"/>
              <a:gd name="T1" fmla="*/ 0 h 1587"/>
              <a:gd name="T2" fmla="*/ 0 w 1587"/>
              <a:gd name="T3" fmla="*/ 0 h 1587"/>
              <a:gd name="T4" fmla="*/ 0 w 1587"/>
              <a:gd name="T5" fmla="*/ 0 h 1587"/>
              <a:gd name="T6" fmla="*/ 0 w 1587"/>
              <a:gd name="T7" fmla="*/ 0 h 1587"/>
              <a:gd name="T8" fmla="*/ 0 w 1587"/>
              <a:gd name="T9" fmla="*/ 0 h 1587"/>
              <a:gd name="T10" fmla="*/ 0 w 1587"/>
              <a:gd name="T11" fmla="*/ 0 h 1587"/>
              <a:gd name="T12" fmla="*/ 0 w 1587"/>
              <a:gd name="T13" fmla="*/ 0 h 1587"/>
              <a:gd name="T14" fmla="*/ 0 w 1587"/>
              <a:gd name="T15" fmla="*/ 0 h 1587"/>
              <a:gd name="T16" fmla="*/ 0 w 1587"/>
              <a:gd name="T17" fmla="*/ 0 h 1587"/>
              <a:gd name="T18" fmla="*/ 0 w 1587"/>
              <a:gd name="T19" fmla="*/ 0 h 1587"/>
              <a:gd name="T20" fmla="*/ 0 w 1587"/>
              <a:gd name="T21" fmla="*/ 0 h 1587"/>
              <a:gd name="T22" fmla="*/ 0 w 1587"/>
              <a:gd name="T23" fmla="*/ 0 h 1587"/>
              <a:gd name="T24" fmla="*/ 0 w 1587"/>
              <a:gd name="T25" fmla="*/ 0 h 1587"/>
              <a:gd name="T26" fmla="*/ 0 w 1587"/>
              <a:gd name="T27" fmla="*/ 0 h 1587"/>
              <a:gd name="T28" fmla="*/ 0 w 1587"/>
              <a:gd name="T29" fmla="*/ 0 h 1587"/>
              <a:gd name="T30" fmla="*/ 0 w 1587"/>
              <a:gd name="T31" fmla="*/ 0 h 1587"/>
              <a:gd name="T32" fmla="*/ 0 w 1587"/>
              <a:gd name="T33" fmla="*/ 0 h 1587"/>
              <a:gd name="T34" fmla="*/ 0 w 1587"/>
              <a:gd name="T35" fmla="*/ 0 h 1587"/>
              <a:gd name="T36" fmla="*/ 0 w 1587"/>
              <a:gd name="T37" fmla="*/ 0 h 1587"/>
              <a:gd name="T38" fmla="*/ 0 w 1587"/>
              <a:gd name="T39" fmla="*/ 0 h 1587"/>
              <a:gd name="T40" fmla="*/ 0 w 1587"/>
              <a:gd name="T41" fmla="*/ 0 h 1587"/>
              <a:gd name="T42" fmla="*/ 0 w 1587"/>
              <a:gd name="T43" fmla="*/ 0 h 1587"/>
              <a:gd name="T44" fmla="*/ 0 w 1587"/>
              <a:gd name="T45" fmla="*/ 0 h 1587"/>
              <a:gd name="T46" fmla="*/ 0 w 1587"/>
              <a:gd name="T47" fmla="*/ 0 h 1587"/>
              <a:gd name="T48" fmla="*/ 0 w 1587"/>
              <a:gd name="T49" fmla="*/ 0 h 1587"/>
              <a:gd name="T50" fmla="*/ 0 w 1587"/>
              <a:gd name="T51" fmla="*/ 0 h 1587"/>
              <a:gd name="T52" fmla="*/ 0 w 1587"/>
              <a:gd name="T53" fmla="*/ 0 h 1587"/>
              <a:gd name="T54" fmla="*/ 0 w 1587"/>
              <a:gd name="T55" fmla="*/ 0 h 1587"/>
              <a:gd name="T56" fmla="*/ 0 w 1587"/>
              <a:gd name="T57" fmla="*/ 0 h 1587"/>
              <a:gd name="T58" fmla="*/ 0 w 1587"/>
              <a:gd name="T59" fmla="*/ 0 h 158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587" h="1587">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 name="Freeform 1219">
            <a:extLst>
              <a:ext uri="{FF2B5EF4-FFF2-40B4-BE49-F238E27FC236}">
                <a16:creationId xmlns:a16="http://schemas.microsoft.com/office/drawing/2014/main" id="{85A10230-695A-4CE7-B7BA-DF8C77AA28EA}"/>
              </a:ext>
            </a:extLst>
          </p:cNvPr>
          <p:cNvSpPr>
            <a:spLocks/>
          </p:cNvSpPr>
          <p:nvPr/>
        </p:nvSpPr>
        <p:spPr bwMode="auto">
          <a:xfrm>
            <a:off x="731838" y="541338"/>
            <a:ext cx="1587" cy="1587"/>
          </a:xfrm>
          <a:custGeom>
            <a:avLst/>
            <a:gdLst>
              <a:gd name="T0" fmla="*/ 0 w 1587"/>
              <a:gd name="T1" fmla="*/ 0 h 1587"/>
              <a:gd name="T2" fmla="*/ 0 w 1587"/>
              <a:gd name="T3" fmla="*/ 0 h 1587"/>
              <a:gd name="T4" fmla="*/ 0 w 1587"/>
              <a:gd name="T5" fmla="*/ 0 h 1587"/>
              <a:gd name="T6" fmla="*/ 0 60000 65536"/>
              <a:gd name="T7" fmla="*/ 0 60000 65536"/>
              <a:gd name="T8" fmla="*/ 0 60000 65536"/>
            </a:gdLst>
            <a:ahLst/>
            <a:cxnLst>
              <a:cxn ang="T6">
                <a:pos x="T0" y="T1"/>
              </a:cxn>
              <a:cxn ang="T7">
                <a:pos x="T2" y="T3"/>
              </a:cxn>
              <a:cxn ang="T8">
                <a:pos x="T4" y="T5"/>
              </a:cxn>
            </a:cxnLst>
            <a:rect l="0" t="0" r="r" b="b"/>
            <a:pathLst>
              <a:path w="1587" h="1587">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 name="Freeform 1221">
            <a:extLst>
              <a:ext uri="{FF2B5EF4-FFF2-40B4-BE49-F238E27FC236}">
                <a16:creationId xmlns:a16="http://schemas.microsoft.com/office/drawing/2014/main" id="{62CEC189-54BF-4E7A-8E2B-AA9A0D3A7B15}"/>
              </a:ext>
            </a:extLst>
          </p:cNvPr>
          <p:cNvSpPr>
            <a:spLocks/>
          </p:cNvSpPr>
          <p:nvPr/>
        </p:nvSpPr>
        <p:spPr bwMode="auto">
          <a:xfrm>
            <a:off x="731838" y="541338"/>
            <a:ext cx="3175" cy="3175"/>
          </a:xfrm>
          <a:custGeom>
            <a:avLst/>
            <a:gdLst>
              <a:gd name="T0" fmla="*/ 2147483647 w 2"/>
              <a:gd name="T1" fmla="*/ 0 h 2"/>
              <a:gd name="T2" fmla="*/ 2147483647 w 2"/>
              <a:gd name="T3" fmla="*/ 0 h 2"/>
              <a:gd name="T4" fmla="*/ 2147483647 w 2"/>
              <a:gd name="T5" fmla="*/ 0 h 2"/>
              <a:gd name="T6" fmla="*/ 0 w 2"/>
              <a:gd name="T7" fmla="*/ 0 h 2"/>
              <a:gd name="T8" fmla="*/ 0 w 2"/>
              <a:gd name="T9" fmla="*/ 0 h 2"/>
              <a:gd name="T10" fmla="*/ 0 w 2"/>
              <a:gd name="T11" fmla="*/ 2147483647 h 2"/>
              <a:gd name="T12" fmla="*/ 2147483647 w 2"/>
              <a:gd name="T13" fmla="*/ 0 h 2"/>
              <a:gd name="T14" fmla="*/ 2147483647 w 2"/>
              <a:gd name="T15" fmla="*/ 0 h 2"/>
              <a:gd name="T16" fmla="*/ 2147483647 w 2"/>
              <a:gd name="T17" fmla="*/ 0 h 2"/>
              <a:gd name="T18" fmla="*/ 0 w 2"/>
              <a:gd name="T19" fmla="*/ 0 h 2"/>
              <a:gd name="T20" fmla="*/ 0 w 2"/>
              <a:gd name="T21" fmla="*/ 0 h 2"/>
              <a:gd name="T22" fmla="*/ 0 w 2"/>
              <a:gd name="T23" fmla="*/ 2147483647 h 2"/>
              <a:gd name="T24" fmla="*/ 2147483647 w 2"/>
              <a:gd name="T25" fmla="*/ 0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 h="2">
                <a:moveTo>
                  <a:pt x="2" y="0"/>
                </a:moveTo>
                <a:lnTo>
                  <a:pt x="2" y="0"/>
                </a:lnTo>
                <a:lnTo>
                  <a:pt x="0" y="0"/>
                </a:lnTo>
                <a:lnTo>
                  <a:pt x="0" y="2"/>
                </a:lnTo>
                <a:lnTo>
                  <a:pt x="2" y="0"/>
                </a:lnTo>
                <a:lnTo>
                  <a:pt x="0" y="0"/>
                </a:lnTo>
                <a:lnTo>
                  <a:pt x="0"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 name="Freeform 1234">
            <a:extLst>
              <a:ext uri="{FF2B5EF4-FFF2-40B4-BE49-F238E27FC236}">
                <a16:creationId xmlns:a16="http://schemas.microsoft.com/office/drawing/2014/main" id="{FDB93DC5-8EA5-4A47-8B7B-F245F8EA16D9}"/>
              </a:ext>
            </a:extLst>
          </p:cNvPr>
          <p:cNvSpPr>
            <a:spLocks/>
          </p:cNvSpPr>
          <p:nvPr/>
        </p:nvSpPr>
        <p:spPr bwMode="auto">
          <a:xfrm>
            <a:off x="722313" y="550863"/>
            <a:ext cx="3175" cy="1587"/>
          </a:xfrm>
          <a:custGeom>
            <a:avLst/>
            <a:gdLst>
              <a:gd name="T0" fmla="*/ 0 w 2"/>
              <a:gd name="T1" fmla="*/ 0 h 1587"/>
              <a:gd name="T2" fmla="*/ 0 w 2"/>
              <a:gd name="T3" fmla="*/ 0 h 1587"/>
              <a:gd name="T4" fmla="*/ 2147483647 w 2"/>
              <a:gd name="T5" fmla="*/ 0 h 1587"/>
              <a:gd name="T6" fmla="*/ 2147483647 w 2"/>
              <a:gd name="T7" fmla="*/ 0 h 1587"/>
              <a:gd name="T8" fmla="*/ 2147483647 w 2"/>
              <a:gd name="T9" fmla="*/ 0 h 1587"/>
              <a:gd name="T10" fmla="*/ 2147483647 w 2"/>
              <a:gd name="T11" fmla="*/ 0 h 1587"/>
              <a:gd name="T12" fmla="*/ 0 w 2"/>
              <a:gd name="T13" fmla="*/ 0 h 1587"/>
              <a:gd name="T14" fmla="*/ 0 w 2"/>
              <a:gd name="T15" fmla="*/ 0 h 1587"/>
              <a:gd name="T16" fmla="*/ 0 w 2"/>
              <a:gd name="T17" fmla="*/ 0 h 1587"/>
              <a:gd name="T18" fmla="*/ 0 w 2"/>
              <a:gd name="T19" fmla="*/ 0 h 1587"/>
              <a:gd name="T20" fmla="*/ 0 w 2"/>
              <a:gd name="T21" fmla="*/ 0 h 1587"/>
              <a:gd name="T22" fmla="*/ 0 w 2"/>
              <a:gd name="T23" fmla="*/ 0 h 1587"/>
              <a:gd name="T24" fmla="*/ 2147483647 w 2"/>
              <a:gd name="T25" fmla="*/ 0 h 1587"/>
              <a:gd name="T26" fmla="*/ 2147483647 w 2"/>
              <a:gd name="T27" fmla="*/ 0 h 1587"/>
              <a:gd name="T28" fmla="*/ 2147483647 w 2"/>
              <a:gd name="T29" fmla="*/ 0 h 1587"/>
              <a:gd name="T30" fmla="*/ 0 w 2"/>
              <a:gd name="T31" fmla="*/ 0 h 1587"/>
              <a:gd name="T32" fmla="*/ 0 w 2"/>
              <a:gd name="T33" fmla="*/ 0 h 1587"/>
              <a:gd name="T34" fmla="*/ 2147483647 w 2"/>
              <a:gd name="T35" fmla="*/ 0 h 1587"/>
              <a:gd name="T36" fmla="*/ 0 w 2"/>
              <a:gd name="T37" fmla="*/ 0 h 1587"/>
              <a:gd name="T38" fmla="*/ 0 w 2"/>
              <a:gd name="T39" fmla="*/ 0 h 1587"/>
              <a:gd name="T40" fmla="*/ 0 w 2"/>
              <a:gd name="T41" fmla="*/ 0 h 1587"/>
              <a:gd name="T42" fmla="*/ 0 w 2"/>
              <a:gd name="T43" fmla="*/ 0 h 1587"/>
              <a:gd name="T44" fmla="*/ 0 w 2"/>
              <a:gd name="T45" fmla="*/ 0 h 1587"/>
              <a:gd name="T46" fmla="*/ 0 w 2"/>
              <a:gd name="T47" fmla="*/ 0 h 1587"/>
              <a:gd name="T48" fmla="*/ 0 w 2"/>
              <a:gd name="T49" fmla="*/ 0 h 1587"/>
              <a:gd name="T50" fmla="*/ 0 w 2"/>
              <a:gd name="T51" fmla="*/ 0 h 1587"/>
              <a:gd name="T52" fmla="*/ 0 w 2"/>
              <a:gd name="T53" fmla="*/ 0 h 1587"/>
              <a:gd name="T54" fmla="*/ 0 w 2"/>
              <a:gd name="T55" fmla="*/ 0 h 1587"/>
              <a:gd name="T56" fmla="*/ 0 w 2"/>
              <a:gd name="T57" fmla="*/ 0 h 1587"/>
              <a:gd name="T58" fmla="*/ 0 w 2"/>
              <a:gd name="T59" fmla="*/ 0 h 1587"/>
              <a:gd name="T60" fmla="*/ 0 w 2"/>
              <a:gd name="T61" fmla="*/ 0 h 15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 h="1587">
                <a:moveTo>
                  <a:pt x="0" y="0"/>
                </a:moveTo>
                <a:lnTo>
                  <a:pt x="0" y="0"/>
                </a:lnTo>
                <a:lnTo>
                  <a:pt x="2" y="0"/>
                </a:lnTo>
                <a:lnTo>
                  <a:pt x="0" y="0"/>
                </a:lnTo>
                <a:lnTo>
                  <a:pt x="2" y="0"/>
                </a:lnTo>
                <a:lnTo>
                  <a:pt x="0"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 name="Line 1237">
            <a:extLst>
              <a:ext uri="{FF2B5EF4-FFF2-40B4-BE49-F238E27FC236}">
                <a16:creationId xmlns:a16="http://schemas.microsoft.com/office/drawing/2014/main" id="{E5B215D6-AB55-40A7-A3B3-F7847A53A5E3}"/>
              </a:ext>
            </a:extLst>
          </p:cNvPr>
          <p:cNvSpPr>
            <a:spLocks noChangeShapeType="1"/>
          </p:cNvSpPr>
          <p:nvPr/>
        </p:nvSpPr>
        <p:spPr bwMode="auto">
          <a:xfrm>
            <a:off x="728663" y="544513"/>
            <a:ext cx="1587" cy="158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 name="Line 1238">
            <a:extLst>
              <a:ext uri="{FF2B5EF4-FFF2-40B4-BE49-F238E27FC236}">
                <a16:creationId xmlns:a16="http://schemas.microsoft.com/office/drawing/2014/main" id="{C9FA6622-F1E7-47BE-9A86-EE4AE24EE9B9}"/>
              </a:ext>
            </a:extLst>
          </p:cNvPr>
          <p:cNvSpPr>
            <a:spLocks noChangeShapeType="1"/>
          </p:cNvSpPr>
          <p:nvPr/>
        </p:nvSpPr>
        <p:spPr bwMode="auto">
          <a:xfrm>
            <a:off x="728663" y="544513"/>
            <a:ext cx="1587" cy="158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 name="Freeform 1240">
            <a:extLst>
              <a:ext uri="{FF2B5EF4-FFF2-40B4-BE49-F238E27FC236}">
                <a16:creationId xmlns:a16="http://schemas.microsoft.com/office/drawing/2014/main" id="{A28A83BF-2CF8-489B-818F-DE9E66B29D26}"/>
              </a:ext>
            </a:extLst>
          </p:cNvPr>
          <p:cNvSpPr>
            <a:spLocks/>
          </p:cNvSpPr>
          <p:nvPr/>
        </p:nvSpPr>
        <p:spPr bwMode="auto">
          <a:xfrm>
            <a:off x="728663" y="541338"/>
            <a:ext cx="1587" cy="3175"/>
          </a:xfrm>
          <a:custGeom>
            <a:avLst/>
            <a:gdLst>
              <a:gd name="T0" fmla="*/ 0 w 1587"/>
              <a:gd name="T1" fmla="*/ 2147483647 h 2"/>
              <a:gd name="T2" fmla="*/ 0 w 1587"/>
              <a:gd name="T3" fmla="*/ 2147483647 h 2"/>
              <a:gd name="T4" fmla="*/ 0 w 1587"/>
              <a:gd name="T5" fmla="*/ 0 h 2"/>
              <a:gd name="T6" fmla="*/ 0 w 1587"/>
              <a:gd name="T7" fmla="*/ 2147483647 h 2"/>
              <a:gd name="T8" fmla="*/ 0 w 1587"/>
              <a:gd name="T9" fmla="*/ 2147483647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7" h="2">
                <a:moveTo>
                  <a:pt x="0" y="2"/>
                </a:moveTo>
                <a:lnTo>
                  <a:pt x="0" y="2"/>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 name="Freeform 1243">
            <a:extLst>
              <a:ext uri="{FF2B5EF4-FFF2-40B4-BE49-F238E27FC236}">
                <a16:creationId xmlns:a16="http://schemas.microsoft.com/office/drawing/2014/main" id="{5DEA8D7E-636C-414C-9A79-5855329DD1E1}"/>
              </a:ext>
            </a:extLst>
          </p:cNvPr>
          <p:cNvSpPr>
            <a:spLocks/>
          </p:cNvSpPr>
          <p:nvPr/>
        </p:nvSpPr>
        <p:spPr bwMode="auto">
          <a:xfrm>
            <a:off x="728663" y="538163"/>
            <a:ext cx="3175" cy="3175"/>
          </a:xfrm>
          <a:custGeom>
            <a:avLst/>
            <a:gdLst>
              <a:gd name="T0" fmla="*/ 2147483647 w 2"/>
              <a:gd name="T1" fmla="*/ 2147483647 h 2"/>
              <a:gd name="T2" fmla="*/ 2147483647 w 2"/>
              <a:gd name="T3" fmla="*/ 2147483647 h 2"/>
              <a:gd name="T4" fmla="*/ 2147483647 w 2"/>
              <a:gd name="T5" fmla="*/ 2147483647 h 2"/>
              <a:gd name="T6" fmla="*/ 2147483647 w 2"/>
              <a:gd name="T7" fmla="*/ 2147483647 h 2"/>
              <a:gd name="T8" fmla="*/ 0 w 2"/>
              <a:gd name="T9" fmla="*/ 2147483647 h 2"/>
              <a:gd name="T10" fmla="*/ 0 w 2"/>
              <a:gd name="T11" fmla="*/ 2147483647 h 2"/>
              <a:gd name="T12" fmla="*/ 2147483647 w 2"/>
              <a:gd name="T13" fmla="*/ 2147483647 h 2"/>
              <a:gd name="T14" fmla="*/ 0 w 2"/>
              <a:gd name="T15" fmla="*/ 2147483647 h 2"/>
              <a:gd name="T16" fmla="*/ 0 w 2"/>
              <a:gd name="T17" fmla="*/ 2147483647 h 2"/>
              <a:gd name="T18" fmla="*/ 0 w 2"/>
              <a:gd name="T19" fmla="*/ 2147483647 h 2"/>
              <a:gd name="T20" fmla="*/ 0 w 2"/>
              <a:gd name="T21" fmla="*/ 2147483647 h 2"/>
              <a:gd name="T22" fmla="*/ 0 w 2"/>
              <a:gd name="T23" fmla="*/ 2147483647 h 2"/>
              <a:gd name="T24" fmla="*/ 0 w 2"/>
              <a:gd name="T25" fmla="*/ 2147483647 h 2"/>
              <a:gd name="T26" fmla="*/ 0 w 2"/>
              <a:gd name="T27" fmla="*/ 2147483647 h 2"/>
              <a:gd name="T28" fmla="*/ 0 w 2"/>
              <a:gd name="T29" fmla="*/ 2147483647 h 2"/>
              <a:gd name="T30" fmla="*/ 0 w 2"/>
              <a:gd name="T31" fmla="*/ 2147483647 h 2"/>
              <a:gd name="T32" fmla="*/ 0 w 2"/>
              <a:gd name="T33" fmla="*/ 2147483647 h 2"/>
              <a:gd name="T34" fmla="*/ 0 w 2"/>
              <a:gd name="T35" fmla="*/ 2147483647 h 2"/>
              <a:gd name="T36" fmla="*/ 0 w 2"/>
              <a:gd name="T37" fmla="*/ 2147483647 h 2"/>
              <a:gd name="T38" fmla="*/ 2147483647 w 2"/>
              <a:gd name="T39" fmla="*/ 2147483647 h 2"/>
              <a:gd name="T40" fmla="*/ 2147483647 w 2"/>
              <a:gd name="T41" fmla="*/ 2147483647 h 2"/>
              <a:gd name="T42" fmla="*/ 2147483647 w 2"/>
              <a:gd name="T43" fmla="*/ 2147483647 h 2"/>
              <a:gd name="T44" fmla="*/ 2147483647 w 2"/>
              <a:gd name="T45" fmla="*/ 2147483647 h 2"/>
              <a:gd name="T46" fmla="*/ 2147483647 w 2"/>
              <a:gd name="T47" fmla="*/ 2147483647 h 2"/>
              <a:gd name="T48" fmla="*/ 0 w 2"/>
              <a:gd name="T49" fmla="*/ 0 h 2"/>
              <a:gd name="T50" fmla="*/ 0 w 2"/>
              <a:gd name="T51" fmla="*/ 2147483647 h 2"/>
              <a:gd name="T52" fmla="*/ 0 w 2"/>
              <a:gd name="T53" fmla="*/ 2147483647 h 2"/>
              <a:gd name="T54" fmla="*/ 0 w 2"/>
              <a:gd name="T55" fmla="*/ 2147483647 h 2"/>
              <a:gd name="T56" fmla="*/ 2147483647 w 2"/>
              <a:gd name="T57" fmla="*/ 2147483647 h 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 h="2">
                <a:moveTo>
                  <a:pt x="2" y="2"/>
                </a:moveTo>
                <a:lnTo>
                  <a:pt x="2" y="2"/>
                </a:lnTo>
                <a:lnTo>
                  <a:pt x="0" y="2"/>
                </a:lnTo>
                <a:lnTo>
                  <a:pt x="2" y="2"/>
                </a:lnTo>
                <a:lnTo>
                  <a:pt x="0" y="2"/>
                </a:lnTo>
                <a:lnTo>
                  <a:pt x="2" y="2"/>
                </a:lnTo>
                <a:lnTo>
                  <a:pt x="0" y="0"/>
                </a:lnTo>
                <a:lnTo>
                  <a:pt x="0" y="2"/>
                </a:lnTo>
                <a:lnTo>
                  <a:pt x="2"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 name="Freeform 1246">
            <a:extLst>
              <a:ext uri="{FF2B5EF4-FFF2-40B4-BE49-F238E27FC236}">
                <a16:creationId xmlns:a16="http://schemas.microsoft.com/office/drawing/2014/main" id="{FE4D6F85-48F2-4361-A366-72B0DCF9107D}"/>
              </a:ext>
            </a:extLst>
          </p:cNvPr>
          <p:cNvSpPr>
            <a:spLocks/>
          </p:cNvSpPr>
          <p:nvPr/>
        </p:nvSpPr>
        <p:spPr bwMode="auto">
          <a:xfrm>
            <a:off x="725488" y="547688"/>
            <a:ext cx="3175" cy="3175"/>
          </a:xfrm>
          <a:custGeom>
            <a:avLst/>
            <a:gdLst>
              <a:gd name="T0" fmla="*/ 0 w 2"/>
              <a:gd name="T1" fmla="*/ 2147483647 h 2"/>
              <a:gd name="T2" fmla="*/ 0 w 2"/>
              <a:gd name="T3" fmla="*/ 2147483647 h 2"/>
              <a:gd name="T4" fmla="*/ 2147483647 w 2"/>
              <a:gd name="T5" fmla="*/ 0 h 2"/>
              <a:gd name="T6" fmla="*/ 2147483647 w 2"/>
              <a:gd name="T7" fmla="*/ 0 h 2"/>
              <a:gd name="T8" fmla="*/ 0 w 2"/>
              <a:gd name="T9" fmla="*/ 0 h 2"/>
              <a:gd name="T10" fmla="*/ 0 w 2"/>
              <a:gd name="T11" fmla="*/ 0 h 2"/>
              <a:gd name="T12" fmla="*/ 0 w 2"/>
              <a:gd name="T13" fmla="*/ 2147483647 h 2"/>
              <a:gd name="T14" fmla="*/ 0 w 2"/>
              <a:gd name="T15" fmla="*/ 2147483647 h 2"/>
              <a:gd name="T16" fmla="*/ 2147483647 w 2"/>
              <a:gd name="T17" fmla="*/ 0 h 2"/>
              <a:gd name="T18" fmla="*/ 2147483647 w 2"/>
              <a:gd name="T19" fmla="*/ 0 h 2"/>
              <a:gd name="T20" fmla="*/ 0 w 2"/>
              <a:gd name="T21" fmla="*/ 0 h 2"/>
              <a:gd name="T22" fmla="*/ 0 w 2"/>
              <a:gd name="T23" fmla="*/ 0 h 2"/>
              <a:gd name="T24" fmla="*/ 0 w 2"/>
              <a:gd name="T25" fmla="*/ 0 h 2"/>
              <a:gd name="T26" fmla="*/ 0 w 2"/>
              <a:gd name="T27" fmla="*/ 0 h 2"/>
              <a:gd name="T28" fmla="*/ 0 w 2"/>
              <a:gd name="T29" fmla="*/ 0 h 2"/>
              <a:gd name="T30" fmla="*/ 0 w 2"/>
              <a:gd name="T31" fmla="*/ 0 h 2"/>
              <a:gd name="T32" fmla="*/ 0 w 2"/>
              <a:gd name="T33" fmla="*/ 0 h 2"/>
              <a:gd name="T34" fmla="*/ 0 w 2"/>
              <a:gd name="T35" fmla="*/ 0 h 2"/>
              <a:gd name="T36" fmla="*/ 0 w 2"/>
              <a:gd name="T37" fmla="*/ 0 h 2"/>
              <a:gd name="T38" fmla="*/ 0 w 2"/>
              <a:gd name="T39" fmla="*/ 0 h 2"/>
              <a:gd name="T40" fmla="*/ 0 w 2"/>
              <a:gd name="T41" fmla="*/ 0 h 2"/>
              <a:gd name="T42" fmla="*/ 0 w 2"/>
              <a:gd name="T43" fmla="*/ 0 h 2"/>
              <a:gd name="T44" fmla="*/ 0 w 2"/>
              <a:gd name="T45" fmla="*/ 0 h 2"/>
              <a:gd name="T46" fmla="*/ 0 w 2"/>
              <a:gd name="T47" fmla="*/ 2147483647 h 2"/>
              <a:gd name="T48" fmla="*/ 0 w 2"/>
              <a:gd name="T49" fmla="*/ 2147483647 h 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 h="2">
                <a:moveTo>
                  <a:pt x="0" y="2"/>
                </a:moveTo>
                <a:lnTo>
                  <a:pt x="0" y="2"/>
                </a:lnTo>
                <a:lnTo>
                  <a:pt x="2" y="0"/>
                </a:lnTo>
                <a:lnTo>
                  <a:pt x="0" y="0"/>
                </a:lnTo>
                <a:lnTo>
                  <a:pt x="0" y="2"/>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 name="Freeform 1250">
            <a:extLst>
              <a:ext uri="{FF2B5EF4-FFF2-40B4-BE49-F238E27FC236}">
                <a16:creationId xmlns:a16="http://schemas.microsoft.com/office/drawing/2014/main" id="{96356A3F-75C7-4A63-9873-FC79E70F6153}"/>
              </a:ext>
            </a:extLst>
          </p:cNvPr>
          <p:cNvSpPr>
            <a:spLocks/>
          </p:cNvSpPr>
          <p:nvPr/>
        </p:nvSpPr>
        <p:spPr bwMode="auto">
          <a:xfrm>
            <a:off x="731838" y="530225"/>
            <a:ext cx="3175" cy="1588"/>
          </a:xfrm>
          <a:custGeom>
            <a:avLst/>
            <a:gdLst>
              <a:gd name="T0" fmla="*/ 2147483647 w 2"/>
              <a:gd name="T1" fmla="*/ 0 h 1588"/>
              <a:gd name="T2" fmla="*/ 0 w 2"/>
              <a:gd name="T3" fmla="*/ 0 h 1588"/>
              <a:gd name="T4" fmla="*/ 2147483647 w 2"/>
              <a:gd name="T5" fmla="*/ 0 h 1588"/>
              <a:gd name="T6" fmla="*/ 0 60000 65536"/>
              <a:gd name="T7" fmla="*/ 0 60000 65536"/>
              <a:gd name="T8" fmla="*/ 0 60000 65536"/>
            </a:gdLst>
            <a:ahLst/>
            <a:cxnLst>
              <a:cxn ang="T6">
                <a:pos x="T0" y="T1"/>
              </a:cxn>
              <a:cxn ang="T7">
                <a:pos x="T2" y="T3"/>
              </a:cxn>
              <a:cxn ang="T8">
                <a:pos x="T4" y="T5"/>
              </a:cxn>
            </a:cxnLst>
            <a:rect l="0" t="0" r="r" b="b"/>
            <a:pathLst>
              <a:path w="2" h="1588">
                <a:moveTo>
                  <a:pt x="2" y="0"/>
                </a:moveTo>
                <a:lnTo>
                  <a:pt x="0"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 name="Freeform 1252">
            <a:extLst>
              <a:ext uri="{FF2B5EF4-FFF2-40B4-BE49-F238E27FC236}">
                <a16:creationId xmlns:a16="http://schemas.microsoft.com/office/drawing/2014/main" id="{5DAF9F12-96EA-47C4-B743-5D9B3B54F9D8}"/>
              </a:ext>
            </a:extLst>
          </p:cNvPr>
          <p:cNvSpPr>
            <a:spLocks/>
          </p:cNvSpPr>
          <p:nvPr/>
        </p:nvSpPr>
        <p:spPr bwMode="auto">
          <a:xfrm>
            <a:off x="731838" y="527050"/>
            <a:ext cx="3175" cy="7938"/>
          </a:xfrm>
          <a:custGeom>
            <a:avLst/>
            <a:gdLst>
              <a:gd name="T0" fmla="*/ 2147483647 w 2"/>
              <a:gd name="T1" fmla="*/ 2147483647 h 5"/>
              <a:gd name="T2" fmla="*/ 2147483647 w 2"/>
              <a:gd name="T3" fmla="*/ 2147483647 h 5"/>
              <a:gd name="T4" fmla="*/ 0 w 2"/>
              <a:gd name="T5" fmla="*/ 0 h 5"/>
              <a:gd name="T6" fmla="*/ 0 w 2"/>
              <a:gd name="T7" fmla="*/ 2147483647 h 5"/>
              <a:gd name="T8" fmla="*/ 0 w 2"/>
              <a:gd name="T9" fmla="*/ 2147483647 h 5"/>
              <a:gd name="T10" fmla="*/ 2147483647 w 2"/>
              <a:gd name="T11" fmla="*/ 2147483647 h 5"/>
              <a:gd name="T12" fmla="*/ 2147483647 w 2"/>
              <a:gd name="T13" fmla="*/ 2147483647 h 5"/>
              <a:gd name="T14" fmla="*/ 2147483647 w 2"/>
              <a:gd name="T15" fmla="*/ 2147483647 h 5"/>
              <a:gd name="T16" fmla="*/ 0 w 2"/>
              <a:gd name="T17" fmla="*/ 0 h 5"/>
              <a:gd name="T18" fmla="*/ 0 w 2"/>
              <a:gd name="T19" fmla="*/ 2147483647 h 5"/>
              <a:gd name="T20" fmla="*/ 0 w 2"/>
              <a:gd name="T21" fmla="*/ 2147483647 h 5"/>
              <a:gd name="T22" fmla="*/ 2147483647 w 2"/>
              <a:gd name="T23" fmla="*/ 2147483647 h 5"/>
              <a:gd name="T24" fmla="*/ 2147483647 w 2"/>
              <a:gd name="T25" fmla="*/ 2147483647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 h="5">
                <a:moveTo>
                  <a:pt x="2" y="2"/>
                </a:moveTo>
                <a:lnTo>
                  <a:pt x="2" y="2"/>
                </a:lnTo>
                <a:lnTo>
                  <a:pt x="0" y="0"/>
                </a:lnTo>
                <a:lnTo>
                  <a:pt x="0" y="2"/>
                </a:lnTo>
                <a:lnTo>
                  <a:pt x="2" y="5"/>
                </a:lnTo>
                <a:lnTo>
                  <a:pt x="2" y="2"/>
                </a:lnTo>
                <a:lnTo>
                  <a:pt x="0" y="0"/>
                </a:lnTo>
                <a:lnTo>
                  <a:pt x="0" y="2"/>
                </a:lnTo>
                <a:lnTo>
                  <a:pt x="2" y="5"/>
                </a:lnTo>
                <a:lnTo>
                  <a:pt x="2"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 name="Freeform 1255">
            <a:extLst>
              <a:ext uri="{FF2B5EF4-FFF2-40B4-BE49-F238E27FC236}">
                <a16:creationId xmlns:a16="http://schemas.microsoft.com/office/drawing/2014/main" id="{5EF66D8C-5091-4D59-9DF4-91C7308C72C2}"/>
              </a:ext>
            </a:extLst>
          </p:cNvPr>
          <p:cNvSpPr>
            <a:spLocks/>
          </p:cNvSpPr>
          <p:nvPr/>
        </p:nvSpPr>
        <p:spPr bwMode="auto">
          <a:xfrm>
            <a:off x="712788" y="550863"/>
            <a:ext cx="3175" cy="1587"/>
          </a:xfrm>
          <a:custGeom>
            <a:avLst/>
            <a:gdLst>
              <a:gd name="T0" fmla="*/ 0 w 2"/>
              <a:gd name="T1" fmla="*/ 0 h 1587"/>
              <a:gd name="T2" fmla="*/ 2147483647 w 2"/>
              <a:gd name="T3" fmla="*/ 0 h 1587"/>
              <a:gd name="T4" fmla="*/ 2147483647 w 2"/>
              <a:gd name="T5" fmla="*/ 0 h 1587"/>
              <a:gd name="T6" fmla="*/ 2147483647 w 2"/>
              <a:gd name="T7" fmla="*/ 0 h 1587"/>
              <a:gd name="T8" fmla="*/ 2147483647 w 2"/>
              <a:gd name="T9" fmla="*/ 0 h 1587"/>
              <a:gd name="T10" fmla="*/ 0 w 2"/>
              <a:gd name="T11" fmla="*/ 0 h 1587"/>
              <a:gd name="T12" fmla="*/ 0 w 2"/>
              <a:gd name="T13" fmla="*/ 0 h 1587"/>
              <a:gd name="T14" fmla="*/ 0 w 2"/>
              <a:gd name="T15" fmla="*/ 0 h 1587"/>
              <a:gd name="T16" fmla="*/ 0 w 2"/>
              <a:gd name="T17" fmla="*/ 0 h 1587"/>
              <a:gd name="T18" fmla="*/ 2147483647 w 2"/>
              <a:gd name="T19" fmla="*/ 0 h 1587"/>
              <a:gd name="T20" fmla="*/ 2147483647 w 2"/>
              <a:gd name="T21" fmla="*/ 0 h 1587"/>
              <a:gd name="T22" fmla="*/ 2147483647 w 2"/>
              <a:gd name="T23" fmla="*/ 0 h 1587"/>
              <a:gd name="T24" fmla="*/ 2147483647 w 2"/>
              <a:gd name="T25" fmla="*/ 0 h 1587"/>
              <a:gd name="T26" fmla="*/ 2147483647 w 2"/>
              <a:gd name="T27" fmla="*/ 0 h 1587"/>
              <a:gd name="T28" fmla="*/ 2147483647 w 2"/>
              <a:gd name="T29" fmla="*/ 0 h 1587"/>
              <a:gd name="T30" fmla="*/ 2147483647 w 2"/>
              <a:gd name="T31" fmla="*/ 0 h 1587"/>
              <a:gd name="T32" fmla="*/ 2147483647 w 2"/>
              <a:gd name="T33" fmla="*/ 0 h 1587"/>
              <a:gd name="T34" fmla="*/ 2147483647 w 2"/>
              <a:gd name="T35" fmla="*/ 0 h 1587"/>
              <a:gd name="T36" fmla="*/ 2147483647 w 2"/>
              <a:gd name="T37" fmla="*/ 0 h 1587"/>
              <a:gd name="T38" fmla="*/ 2147483647 w 2"/>
              <a:gd name="T39" fmla="*/ 0 h 1587"/>
              <a:gd name="T40" fmla="*/ 2147483647 w 2"/>
              <a:gd name="T41" fmla="*/ 0 h 1587"/>
              <a:gd name="T42" fmla="*/ 2147483647 w 2"/>
              <a:gd name="T43" fmla="*/ 0 h 1587"/>
              <a:gd name="T44" fmla="*/ 2147483647 w 2"/>
              <a:gd name="T45" fmla="*/ 0 h 1587"/>
              <a:gd name="T46" fmla="*/ 2147483647 w 2"/>
              <a:gd name="T47" fmla="*/ 0 h 1587"/>
              <a:gd name="T48" fmla="*/ 2147483647 w 2"/>
              <a:gd name="T49" fmla="*/ 0 h 1587"/>
              <a:gd name="T50" fmla="*/ 2147483647 w 2"/>
              <a:gd name="T51" fmla="*/ 0 h 1587"/>
              <a:gd name="T52" fmla="*/ 2147483647 w 2"/>
              <a:gd name="T53" fmla="*/ 0 h 1587"/>
              <a:gd name="T54" fmla="*/ 2147483647 w 2"/>
              <a:gd name="T55" fmla="*/ 0 h 1587"/>
              <a:gd name="T56" fmla="*/ 2147483647 w 2"/>
              <a:gd name="T57" fmla="*/ 0 h 1587"/>
              <a:gd name="T58" fmla="*/ 0 w 2"/>
              <a:gd name="T59" fmla="*/ 0 h 1587"/>
              <a:gd name="T60" fmla="*/ 0 w 2"/>
              <a:gd name="T61" fmla="*/ 0 h 1587"/>
              <a:gd name="T62" fmla="*/ 0 w 2"/>
              <a:gd name="T63" fmla="*/ 0 h 158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 h="1587">
                <a:moveTo>
                  <a:pt x="0" y="0"/>
                </a:moveTo>
                <a:lnTo>
                  <a:pt x="2" y="0"/>
                </a:lnTo>
                <a:lnTo>
                  <a:pt x="0"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 name="Rectangle 1256">
            <a:extLst>
              <a:ext uri="{FF2B5EF4-FFF2-40B4-BE49-F238E27FC236}">
                <a16:creationId xmlns:a16="http://schemas.microsoft.com/office/drawing/2014/main" id="{3BE8CC15-403E-434F-AF29-6C803D096A53}"/>
              </a:ext>
            </a:extLst>
          </p:cNvPr>
          <p:cNvSpPr>
            <a:spLocks noChangeArrowheads="1"/>
          </p:cNvSpPr>
          <p:nvPr/>
        </p:nvSpPr>
        <p:spPr bwMode="auto">
          <a:xfrm>
            <a:off x="722313" y="550863"/>
            <a:ext cx="1587"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43" name="Freeform 1258">
            <a:extLst>
              <a:ext uri="{FF2B5EF4-FFF2-40B4-BE49-F238E27FC236}">
                <a16:creationId xmlns:a16="http://schemas.microsoft.com/office/drawing/2014/main" id="{29F2280B-3D29-4DC4-9052-A5C755B7F7E3}"/>
              </a:ext>
            </a:extLst>
          </p:cNvPr>
          <p:cNvSpPr>
            <a:spLocks/>
          </p:cNvSpPr>
          <p:nvPr/>
        </p:nvSpPr>
        <p:spPr bwMode="auto">
          <a:xfrm>
            <a:off x="722313" y="550863"/>
            <a:ext cx="1587" cy="1587"/>
          </a:xfrm>
          <a:custGeom>
            <a:avLst/>
            <a:gdLst>
              <a:gd name="T0" fmla="*/ 0 w 1587"/>
              <a:gd name="T1" fmla="*/ 0 h 1587"/>
              <a:gd name="T2" fmla="*/ 0 w 1587"/>
              <a:gd name="T3" fmla="*/ 0 h 1587"/>
              <a:gd name="T4" fmla="*/ 0 w 1587"/>
              <a:gd name="T5" fmla="*/ 0 h 1587"/>
              <a:gd name="T6" fmla="*/ 0 w 1587"/>
              <a:gd name="T7" fmla="*/ 0 h 1587"/>
              <a:gd name="T8" fmla="*/ 0 w 1587"/>
              <a:gd name="T9" fmla="*/ 0 h 1587"/>
              <a:gd name="T10" fmla="*/ 0 w 1587"/>
              <a:gd name="T11" fmla="*/ 0 h 1587"/>
              <a:gd name="T12" fmla="*/ 0 w 1587"/>
              <a:gd name="T13" fmla="*/ 0 h 1587"/>
              <a:gd name="T14" fmla="*/ 0 w 1587"/>
              <a:gd name="T15" fmla="*/ 0 h 1587"/>
              <a:gd name="T16" fmla="*/ 0 w 1587"/>
              <a:gd name="T17" fmla="*/ 0 h 1587"/>
              <a:gd name="T18" fmla="*/ 0 w 1587"/>
              <a:gd name="T19" fmla="*/ 0 h 1587"/>
              <a:gd name="T20" fmla="*/ 0 w 1587"/>
              <a:gd name="T21" fmla="*/ 0 h 1587"/>
              <a:gd name="T22" fmla="*/ 0 w 1587"/>
              <a:gd name="T23" fmla="*/ 0 h 1587"/>
              <a:gd name="T24" fmla="*/ 0 w 1587"/>
              <a:gd name="T25" fmla="*/ 0 h 1587"/>
              <a:gd name="T26" fmla="*/ 0 w 1587"/>
              <a:gd name="T27" fmla="*/ 0 h 1587"/>
              <a:gd name="T28" fmla="*/ 0 w 1587"/>
              <a:gd name="T29" fmla="*/ 0 h 1587"/>
              <a:gd name="T30" fmla="*/ 0 w 1587"/>
              <a:gd name="T31" fmla="*/ 0 h 1587"/>
              <a:gd name="T32" fmla="*/ 0 w 1587"/>
              <a:gd name="T33" fmla="*/ 0 h 1587"/>
              <a:gd name="T34" fmla="*/ 0 w 1587"/>
              <a:gd name="T35" fmla="*/ 0 h 1587"/>
              <a:gd name="T36" fmla="*/ 0 w 1587"/>
              <a:gd name="T37" fmla="*/ 0 h 1587"/>
              <a:gd name="T38" fmla="*/ 0 w 1587"/>
              <a:gd name="T39" fmla="*/ 0 h 1587"/>
              <a:gd name="T40" fmla="*/ 0 w 1587"/>
              <a:gd name="T41" fmla="*/ 0 h 1587"/>
              <a:gd name="T42" fmla="*/ 0 w 1587"/>
              <a:gd name="T43" fmla="*/ 0 h 1587"/>
              <a:gd name="T44" fmla="*/ 0 w 1587"/>
              <a:gd name="T45" fmla="*/ 0 h 1587"/>
              <a:gd name="T46" fmla="*/ 0 w 1587"/>
              <a:gd name="T47" fmla="*/ 0 h 1587"/>
              <a:gd name="T48" fmla="*/ 0 w 1587"/>
              <a:gd name="T49" fmla="*/ 0 h 1587"/>
              <a:gd name="T50" fmla="*/ 0 w 1587"/>
              <a:gd name="T51" fmla="*/ 0 h 1587"/>
              <a:gd name="T52" fmla="*/ 0 w 1587"/>
              <a:gd name="T53" fmla="*/ 0 h 1587"/>
              <a:gd name="T54" fmla="*/ 0 w 1587"/>
              <a:gd name="T55" fmla="*/ 0 h 1587"/>
              <a:gd name="T56" fmla="*/ 0 w 1587"/>
              <a:gd name="T57" fmla="*/ 0 h 1587"/>
              <a:gd name="T58" fmla="*/ 0 w 1587"/>
              <a:gd name="T59" fmla="*/ 0 h 1587"/>
              <a:gd name="T60" fmla="*/ 0 w 1587"/>
              <a:gd name="T61" fmla="*/ 0 h 15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587" h="1587">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 name="Freeform 1266">
            <a:extLst>
              <a:ext uri="{FF2B5EF4-FFF2-40B4-BE49-F238E27FC236}">
                <a16:creationId xmlns:a16="http://schemas.microsoft.com/office/drawing/2014/main" id="{375C756E-9B95-4522-AB9E-FD7A8192223C}"/>
              </a:ext>
            </a:extLst>
          </p:cNvPr>
          <p:cNvSpPr>
            <a:spLocks/>
          </p:cNvSpPr>
          <p:nvPr/>
        </p:nvSpPr>
        <p:spPr bwMode="auto">
          <a:xfrm>
            <a:off x="728663" y="534988"/>
            <a:ext cx="1587" cy="1587"/>
          </a:xfrm>
          <a:custGeom>
            <a:avLst/>
            <a:gdLst>
              <a:gd name="T0" fmla="*/ 0 w 1587"/>
              <a:gd name="T1" fmla="*/ 0 h 1587"/>
              <a:gd name="T2" fmla="*/ 0 w 1587"/>
              <a:gd name="T3" fmla="*/ 0 h 1587"/>
              <a:gd name="T4" fmla="*/ 0 w 1587"/>
              <a:gd name="T5" fmla="*/ 0 h 1587"/>
              <a:gd name="T6" fmla="*/ 0 w 1587"/>
              <a:gd name="T7" fmla="*/ 0 h 1587"/>
              <a:gd name="T8" fmla="*/ 0 w 1587"/>
              <a:gd name="T9" fmla="*/ 0 h 1587"/>
              <a:gd name="T10" fmla="*/ 0 w 1587"/>
              <a:gd name="T11" fmla="*/ 0 h 1587"/>
              <a:gd name="T12" fmla="*/ 0 w 1587"/>
              <a:gd name="T13" fmla="*/ 0 h 1587"/>
              <a:gd name="T14" fmla="*/ 0 w 1587"/>
              <a:gd name="T15" fmla="*/ 0 h 1587"/>
              <a:gd name="T16" fmla="*/ 0 w 1587"/>
              <a:gd name="T17" fmla="*/ 0 h 1587"/>
              <a:gd name="T18" fmla="*/ 0 w 1587"/>
              <a:gd name="T19" fmla="*/ 0 h 1587"/>
              <a:gd name="T20" fmla="*/ 0 w 1587"/>
              <a:gd name="T21" fmla="*/ 0 h 1587"/>
              <a:gd name="T22" fmla="*/ 0 w 1587"/>
              <a:gd name="T23" fmla="*/ 0 h 1587"/>
              <a:gd name="T24" fmla="*/ 0 w 1587"/>
              <a:gd name="T25" fmla="*/ 0 h 1587"/>
              <a:gd name="T26" fmla="*/ 0 w 1587"/>
              <a:gd name="T27" fmla="*/ 0 h 1587"/>
              <a:gd name="T28" fmla="*/ 0 w 1587"/>
              <a:gd name="T29" fmla="*/ 0 h 1587"/>
              <a:gd name="T30" fmla="*/ 0 w 1587"/>
              <a:gd name="T31" fmla="*/ 0 h 1587"/>
              <a:gd name="T32" fmla="*/ 0 w 1587"/>
              <a:gd name="T33" fmla="*/ 0 h 1587"/>
              <a:gd name="T34" fmla="*/ 0 w 1587"/>
              <a:gd name="T35" fmla="*/ 0 h 1587"/>
              <a:gd name="T36" fmla="*/ 0 w 1587"/>
              <a:gd name="T37" fmla="*/ 0 h 1587"/>
              <a:gd name="T38" fmla="*/ 0 w 1587"/>
              <a:gd name="T39" fmla="*/ 0 h 1587"/>
              <a:gd name="T40" fmla="*/ 0 w 1587"/>
              <a:gd name="T41" fmla="*/ 0 h 1587"/>
              <a:gd name="T42" fmla="*/ 0 w 1587"/>
              <a:gd name="T43" fmla="*/ 0 h 1587"/>
              <a:gd name="T44" fmla="*/ 0 w 1587"/>
              <a:gd name="T45" fmla="*/ 0 h 1587"/>
              <a:gd name="T46" fmla="*/ 0 w 1587"/>
              <a:gd name="T47" fmla="*/ 0 h 1587"/>
              <a:gd name="T48" fmla="*/ 0 w 1587"/>
              <a:gd name="T49" fmla="*/ 0 h 1587"/>
              <a:gd name="T50" fmla="*/ 0 w 1587"/>
              <a:gd name="T51" fmla="*/ 0 h 1587"/>
              <a:gd name="T52" fmla="*/ 0 w 1587"/>
              <a:gd name="T53" fmla="*/ 0 h 1587"/>
              <a:gd name="T54" fmla="*/ 0 w 1587"/>
              <a:gd name="T55" fmla="*/ 0 h 1587"/>
              <a:gd name="T56" fmla="*/ 0 w 1587"/>
              <a:gd name="T57" fmla="*/ 0 h 1587"/>
              <a:gd name="T58" fmla="*/ 0 w 1587"/>
              <a:gd name="T59" fmla="*/ 0 h 1587"/>
              <a:gd name="T60" fmla="*/ 0 w 1587"/>
              <a:gd name="T61" fmla="*/ 0 h 1587"/>
              <a:gd name="T62" fmla="*/ 0 w 1587"/>
              <a:gd name="T63" fmla="*/ 0 h 1587"/>
              <a:gd name="T64" fmla="*/ 0 w 1587"/>
              <a:gd name="T65" fmla="*/ 0 h 1587"/>
              <a:gd name="T66" fmla="*/ 0 w 1587"/>
              <a:gd name="T67" fmla="*/ 0 h 1587"/>
              <a:gd name="T68" fmla="*/ 0 w 1587"/>
              <a:gd name="T69" fmla="*/ 0 h 1587"/>
              <a:gd name="T70" fmla="*/ 0 w 1587"/>
              <a:gd name="T71" fmla="*/ 0 h 1587"/>
              <a:gd name="T72" fmla="*/ 0 w 1587"/>
              <a:gd name="T73" fmla="*/ 0 h 1587"/>
              <a:gd name="T74" fmla="*/ 0 w 1587"/>
              <a:gd name="T75" fmla="*/ 0 h 1587"/>
              <a:gd name="T76" fmla="*/ 0 w 1587"/>
              <a:gd name="T77" fmla="*/ 0 h 1587"/>
              <a:gd name="T78" fmla="*/ 0 w 1587"/>
              <a:gd name="T79" fmla="*/ 0 h 1587"/>
              <a:gd name="T80" fmla="*/ 0 w 1587"/>
              <a:gd name="T81" fmla="*/ 0 h 1587"/>
              <a:gd name="T82" fmla="*/ 0 w 1587"/>
              <a:gd name="T83" fmla="*/ 0 h 1587"/>
              <a:gd name="T84" fmla="*/ 0 w 1587"/>
              <a:gd name="T85" fmla="*/ 0 h 1587"/>
              <a:gd name="T86" fmla="*/ 0 w 1587"/>
              <a:gd name="T87" fmla="*/ 0 h 158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587" h="1587">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 name="Freeform 1269">
            <a:extLst>
              <a:ext uri="{FF2B5EF4-FFF2-40B4-BE49-F238E27FC236}">
                <a16:creationId xmlns:a16="http://schemas.microsoft.com/office/drawing/2014/main" id="{0E36EB8E-3009-4B85-89FE-E1EB397025B3}"/>
              </a:ext>
            </a:extLst>
          </p:cNvPr>
          <p:cNvSpPr>
            <a:spLocks/>
          </p:cNvSpPr>
          <p:nvPr/>
        </p:nvSpPr>
        <p:spPr bwMode="auto">
          <a:xfrm>
            <a:off x="728663" y="530225"/>
            <a:ext cx="3175" cy="4763"/>
          </a:xfrm>
          <a:custGeom>
            <a:avLst/>
            <a:gdLst>
              <a:gd name="T0" fmla="*/ 0 w 2"/>
              <a:gd name="T1" fmla="*/ 2147483647 h 3"/>
              <a:gd name="T2" fmla="*/ 2147483647 w 2"/>
              <a:gd name="T3" fmla="*/ 0 h 3"/>
              <a:gd name="T4" fmla="*/ 2147483647 w 2"/>
              <a:gd name="T5" fmla="*/ 0 h 3"/>
              <a:gd name="T6" fmla="*/ 2147483647 w 2"/>
              <a:gd name="T7" fmla="*/ 0 h 3"/>
              <a:gd name="T8" fmla="*/ 2147483647 w 2"/>
              <a:gd name="T9" fmla="*/ 0 h 3"/>
              <a:gd name="T10" fmla="*/ 0 w 2"/>
              <a:gd name="T11" fmla="*/ 0 h 3"/>
              <a:gd name="T12" fmla="*/ 0 w 2"/>
              <a:gd name="T13" fmla="*/ 0 h 3"/>
              <a:gd name="T14" fmla="*/ 0 w 2"/>
              <a:gd name="T15" fmla="*/ 2147483647 h 3"/>
              <a:gd name="T16" fmla="*/ 0 w 2"/>
              <a:gd name="T17" fmla="*/ 2147483647 h 3"/>
              <a:gd name="T18" fmla="*/ 2147483647 w 2"/>
              <a:gd name="T19" fmla="*/ 0 h 3"/>
              <a:gd name="T20" fmla="*/ 2147483647 w 2"/>
              <a:gd name="T21" fmla="*/ 0 h 3"/>
              <a:gd name="T22" fmla="*/ 0 w 2"/>
              <a:gd name="T23" fmla="*/ 0 h 3"/>
              <a:gd name="T24" fmla="*/ 0 w 2"/>
              <a:gd name="T25" fmla="*/ 0 h 3"/>
              <a:gd name="T26" fmla="*/ 0 w 2"/>
              <a:gd name="T27" fmla="*/ 0 h 3"/>
              <a:gd name="T28" fmla="*/ 0 w 2"/>
              <a:gd name="T29" fmla="*/ 0 h 3"/>
              <a:gd name="T30" fmla="*/ 0 w 2"/>
              <a:gd name="T31" fmla="*/ 0 h 3"/>
              <a:gd name="T32" fmla="*/ 0 w 2"/>
              <a:gd name="T33" fmla="*/ 0 h 3"/>
              <a:gd name="T34" fmla="*/ 0 w 2"/>
              <a:gd name="T35" fmla="*/ 0 h 3"/>
              <a:gd name="T36" fmla="*/ 0 w 2"/>
              <a:gd name="T37" fmla="*/ 0 h 3"/>
              <a:gd name="T38" fmla="*/ 0 w 2"/>
              <a:gd name="T39" fmla="*/ 2147483647 h 3"/>
              <a:gd name="T40" fmla="*/ 0 w 2"/>
              <a:gd name="T41" fmla="*/ 2147483647 h 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 h="3">
                <a:moveTo>
                  <a:pt x="0" y="3"/>
                </a:moveTo>
                <a:lnTo>
                  <a:pt x="2" y="0"/>
                </a:lnTo>
                <a:lnTo>
                  <a:pt x="0" y="0"/>
                </a:lnTo>
                <a:lnTo>
                  <a:pt x="0" y="3"/>
                </a:lnTo>
                <a:lnTo>
                  <a:pt x="2" y="0"/>
                </a:lnTo>
                <a:lnTo>
                  <a:pt x="0" y="0"/>
                </a:ln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 name="Line 1270">
            <a:extLst>
              <a:ext uri="{FF2B5EF4-FFF2-40B4-BE49-F238E27FC236}">
                <a16:creationId xmlns:a16="http://schemas.microsoft.com/office/drawing/2014/main" id="{4652C408-C8DE-4AEF-84FF-04738B276A50}"/>
              </a:ext>
            </a:extLst>
          </p:cNvPr>
          <p:cNvSpPr>
            <a:spLocks noChangeShapeType="1"/>
          </p:cNvSpPr>
          <p:nvPr/>
        </p:nvSpPr>
        <p:spPr bwMode="auto">
          <a:xfrm>
            <a:off x="728663" y="530225"/>
            <a:ext cx="1587"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 name="Line 1271">
            <a:extLst>
              <a:ext uri="{FF2B5EF4-FFF2-40B4-BE49-F238E27FC236}">
                <a16:creationId xmlns:a16="http://schemas.microsoft.com/office/drawing/2014/main" id="{65DDB928-6962-4937-807D-62A114109EFD}"/>
              </a:ext>
            </a:extLst>
          </p:cNvPr>
          <p:cNvSpPr>
            <a:spLocks noChangeShapeType="1"/>
          </p:cNvSpPr>
          <p:nvPr/>
        </p:nvSpPr>
        <p:spPr bwMode="auto">
          <a:xfrm>
            <a:off x="728663" y="530225"/>
            <a:ext cx="1587"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 name="Rectangle 1272">
            <a:extLst>
              <a:ext uri="{FF2B5EF4-FFF2-40B4-BE49-F238E27FC236}">
                <a16:creationId xmlns:a16="http://schemas.microsoft.com/office/drawing/2014/main" id="{B11A7616-B4D3-479F-BF02-9B7026902CAE}"/>
              </a:ext>
            </a:extLst>
          </p:cNvPr>
          <p:cNvSpPr>
            <a:spLocks noChangeArrowheads="1"/>
          </p:cNvSpPr>
          <p:nvPr/>
        </p:nvSpPr>
        <p:spPr bwMode="auto">
          <a:xfrm>
            <a:off x="728663" y="530225"/>
            <a:ext cx="1587"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49" name="Rectangle 1273">
            <a:extLst>
              <a:ext uri="{FF2B5EF4-FFF2-40B4-BE49-F238E27FC236}">
                <a16:creationId xmlns:a16="http://schemas.microsoft.com/office/drawing/2014/main" id="{24A84131-3A14-44D3-9B85-9ED77DDD05E2}"/>
              </a:ext>
            </a:extLst>
          </p:cNvPr>
          <p:cNvSpPr>
            <a:spLocks noChangeArrowheads="1"/>
          </p:cNvSpPr>
          <p:nvPr/>
        </p:nvSpPr>
        <p:spPr bwMode="auto">
          <a:xfrm>
            <a:off x="728663" y="530225"/>
            <a:ext cx="1587"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50" name="Line 1274">
            <a:extLst>
              <a:ext uri="{FF2B5EF4-FFF2-40B4-BE49-F238E27FC236}">
                <a16:creationId xmlns:a16="http://schemas.microsoft.com/office/drawing/2014/main" id="{ED08C6BA-B7F1-4F52-8234-21CED504BBE0}"/>
              </a:ext>
            </a:extLst>
          </p:cNvPr>
          <p:cNvSpPr>
            <a:spLocks noChangeShapeType="1"/>
          </p:cNvSpPr>
          <p:nvPr/>
        </p:nvSpPr>
        <p:spPr bwMode="auto">
          <a:xfrm>
            <a:off x="728663" y="527050"/>
            <a:ext cx="1587"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 name="Line 1275">
            <a:extLst>
              <a:ext uri="{FF2B5EF4-FFF2-40B4-BE49-F238E27FC236}">
                <a16:creationId xmlns:a16="http://schemas.microsoft.com/office/drawing/2014/main" id="{D139A433-1BF8-414C-8899-53D817A7EABD}"/>
              </a:ext>
            </a:extLst>
          </p:cNvPr>
          <p:cNvSpPr>
            <a:spLocks noChangeShapeType="1"/>
          </p:cNvSpPr>
          <p:nvPr/>
        </p:nvSpPr>
        <p:spPr bwMode="auto">
          <a:xfrm>
            <a:off x="728663" y="527050"/>
            <a:ext cx="1587"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 name="Freeform 1277">
            <a:extLst>
              <a:ext uri="{FF2B5EF4-FFF2-40B4-BE49-F238E27FC236}">
                <a16:creationId xmlns:a16="http://schemas.microsoft.com/office/drawing/2014/main" id="{039794E7-2081-4923-81D4-EF06F6518946}"/>
              </a:ext>
            </a:extLst>
          </p:cNvPr>
          <p:cNvSpPr>
            <a:spLocks/>
          </p:cNvSpPr>
          <p:nvPr/>
        </p:nvSpPr>
        <p:spPr bwMode="auto">
          <a:xfrm>
            <a:off x="728663" y="523875"/>
            <a:ext cx="1587" cy="3175"/>
          </a:xfrm>
          <a:custGeom>
            <a:avLst/>
            <a:gdLst>
              <a:gd name="T0" fmla="*/ 0 w 1587"/>
              <a:gd name="T1" fmla="*/ 2147483647 h 2"/>
              <a:gd name="T2" fmla="*/ 0 w 1587"/>
              <a:gd name="T3" fmla="*/ 2147483647 h 2"/>
              <a:gd name="T4" fmla="*/ 0 w 1587"/>
              <a:gd name="T5" fmla="*/ 0 h 2"/>
              <a:gd name="T6" fmla="*/ 0 w 1587"/>
              <a:gd name="T7" fmla="*/ 2147483647 h 2"/>
              <a:gd name="T8" fmla="*/ 0 w 1587"/>
              <a:gd name="T9" fmla="*/ 2147483647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7" h="2">
                <a:moveTo>
                  <a:pt x="0" y="2"/>
                </a:moveTo>
                <a:lnTo>
                  <a:pt x="0" y="2"/>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 name="Freeform 1287">
            <a:extLst>
              <a:ext uri="{FF2B5EF4-FFF2-40B4-BE49-F238E27FC236}">
                <a16:creationId xmlns:a16="http://schemas.microsoft.com/office/drawing/2014/main" id="{E5607C9B-7F93-4422-9716-1A51F1012544}"/>
              </a:ext>
            </a:extLst>
          </p:cNvPr>
          <p:cNvSpPr>
            <a:spLocks/>
          </p:cNvSpPr>
          <p:nvPr/>
        </p:nvSpPr>
        <p:spPr bwMode="auto">
          <a:xfrm>
            <a:off x="719138" y="514350"/>
            <a:ext cx="3175" cy="3175"/>
          </a:xfrm>
          <a:custGeom>
            <a:avLst/>
            <a:gdLst>
              <a:gd name="T0" fmla="*/ 0 w 2"/>
              <a:gd name="T1" fmla="*/ 0 h 2"/>
              <a:gd name="T2" fmla="*/ 0 w 2"/>
              <a:gd name="T3" fmla="*/ 2147483647 h 2"/>
              <a:gd name="T4" fmla="*/ 2147483647 w 2"/>
              <a:gd name="T5" fmla="*/ 2147483647 h 2"/>
              <a:gd name="T6" fmla="*/ 2147483647 w 2"/>
              <a:gd name="T7" fmla="*/ 2147483647 h 2"/>
              <a:gd name="T8" fmla="*/ 2147483647 w 2"/>
              <a:gd name="T9" fmla="*/ 2147483647 h 2"/>
              <a:gd name="T10" fmla="*/ 2147483647 w 2"/>
              <a:gd name="T11" fmla="*/ 0 h 2"/>
              <a:gd name="T12" fmla="*/ 0 w 2"/>
              <a:gd name="T13" fmla="*/ 0 h 2"/>
              <a:gd name="T14" fmla="*/ 0 w 2"/>
              <a:gd name="T15" fmla="*/ 0 h 2"/>
              <a:gd name="T16" fmla="*/ 0 w 2"/>
              <a:gd name="T17" fmla="*/ 2147483647 h 2"/>
              <a:gd name="T18" fmla="*/ 0 w 2"/>
              <a:gd name="T19" fmla="*/ 2147483647 h 2"/>
              <a:gd name="T20" fmla="*/ 0 w 2"/>
              <a:gd name="T21" fmla="*/ 2147483647 h 2"/>
              <a:gd name="T22" fmla="*/ 0 w 2"/>
              <a:gd name="T23" fmla="*/ 2147483647 h 2"/>
              <a:gd name="T24" fmla="*/ 2147483647 w 2"/>
              <a:gd name="T25" fmla="*/ 2147483647 h 2"/>
              <a:gd name="T26" fmla="*/ 2147483647 w 2"/>
              <a:gd name="T27" fmla="*/ 2147483647 h 2"/>
              <a:gd name="T28" fmla="*/ 0 w 2"/>
              <a:gd name="T29" fmla="*/ 0 h 2"/>
              <a:gd name="T30" fmla="*/ 0 w 2"/>
              <a:gd name="T31" fmla="*/ 0 h 2"/>
              <a:gd name="T32" fmla="*/ 0 w 2"/>
              <a:gd name="T33" fmla="*/ 0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 h="2">
                <a:moveTo>
                  <a:pt x="0" y="0"/>
                </a:moveTo>
                <a:lnTo>
                  <a:pt x="0" y="2"/>
                </a:lnTo>
                <a:lnTo>
                  <a:pt x="2" y="2"/>
                </a:lnTo>
                <a:lnTo>
                  <a:pt x="2" y="0"/>
                </a:lnTo>
                <a:lnTo>
                  <a:pt x="0" y="0"/>
                </a:lnTo>
                <a:lnTo>
                  <a:pt x="0" y="2"/>
                </a:lnTo>
                <a:lnTo>
                  <a:pt x="2"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 name="Freeform 1290">
            <a:extLst>
              <a:ext uri="{FF2B5EF4-FFF2-40B4-BE49-F238E27FC236}">
                <a16:creationId xmlns:a16="http://schemas.microsoft.com/office/drawing/2014/main" id="{7562A6B4-3318-416A-A485-4945D53F3F42}"/>
              </a:ext>
            </a:extLst>
          </p:cNvPr>
          <p:cNvSpPr>
            <a:spLocks/>
          </p:cNvSpPr>
          <p:nvPr/>
        </p:nvSpPr>
        <p:spPr bwMode="auto">
          <a:xfrm>
            <a:off x="719138" y="517525"/>
            <a:ext cx="3175" cy="3175"/>
          </a:xfrm>
          <a:custGeom>
            <a:avLst/>
            <a:gdLst>
              <a:gd name="T0" fmla="*/ 0 w 2"/>
              <a:gd name="T1" fmla="*/ 2147483647 h 2"/>
              <a:gd name="T2" fmla="*/ 0 w 2"/>
              <a:gd name="T3" fmla="*/ 2147483647 h 2"/>
              <a:gd name="T4" fmla="*/ 2147483647 w 2"/>
              <a:gd name="T5" fmla="*/ 2147483647 h 2"/>
              <a:gd name="T6" fmla="*/ 2147483647 w 2"/>
              <a:gd name="T7" fmla="*/ 2147483647 h 2"/>
              <a:gd name="T8" fmla="*/ 2147483647 w 2"/>
              <a:gd name="T9" fmla="*/ 2147483647 h 2"/>
              <a:gd name="T10" fmla="*/ 2147483647 w 2"/>
              <a:gd name="T11" fmla="*/ 0 h 2"/>
              <a:gd name="T12" fmla="*/ 0 w 2"/>
              <a:gd name="T13" fmla="*/ 0 h 2"/>
              <a:gd name="T14" fmla="*/ 0 w 2"/>
              <a:gd name="T15" fmla="*/ 0 h 2"/>
              <a:gd name="T16" fmla="*/ 0 w 2"/>
              <a:gd name="T17" fmla="*/ 0 h 2"/>
              <a:gd name="T18" fmla="*/ 0 w 2"/>
              <a:gd name="T19" fmla="*/ 0 h 2"/>
              <a:gd name="T20" fmla="*/ 2147483647 w 2"/>
              <a:gd name="T21" fmla="*/ 0 h 2"/>
              <a:gd name="T22" fmla="*/ 0 w 2"/>
              <a:gd name="T23" fmla="*/ 0 h 2"/>
              <a:gd name="T24" fmla="*/ 0 w 2"/>
              <a:gd name="T25" fmla="*/ 0 h 2"/>
              <a:gd name="T26" fmla="*/ 0 w 2"/>
              <a:gd name="T27" fmla="*/ 0 h 2"/>
              <a:gd name="T28" fmla="*/ 0 w 2"/>
              <a:gd name="T29" fmla="*/ 0 h 2"/>
              <a:gd name="T30" fmla="*/ 0 w 2"/>
              <a:gd name="T31" fmla="*/ 2147483647 h 2"/>
              <a:gd name="T32" fmla="*/ 0 w 2"/>
              <a:gd name="T33" fmla="*/ 2147483647 h 2"/>
              <a:gd name="T34" fmla="*/ 0 w 2"/>
              <a:gd name="T35" fmla="*/ 2147483647 h 2"/>
              <a:gd name="T36" fmla="*/ 0 w 2"/>
              <a:gd name="T37" fmla="*/ 0 h 2"/>
              <a:gd name="T38" fmla="*/ 0 w 2"/>
              <a:gd name="T39" fmla="*/ 0 h 2"/>
              <a:gd name="T40" fmla="*/ 0 w 2"/>
              <a:gd name="T41" fmla="*/ 0 h 2"/>
              <a:gd name="T42" fmla="*/ 0 w 2"/>
              <a:gd name="T43" fmla="*/ 0 h 2"/>
              <a:gd name="T44" fmla="*/ 0 w 2"/>
              <a:gd name="T45" fmla="*/ 0 h 2"/>
              <a:gd name="T46" fmla="*/ 0 w 2"/>
              <a:gd name="T47" fmla="*/ 0 h 2"/>
              <a:gd name="T48" fmla="*/ 0 w 2"/>
              <a:gd name="T49" fmla="*/ 2147483647 h 2"/>
              <a:gd name="T50" fmla="*/ 2147483647 w 2"/>
              <a:gd name="T51" fmla="*/ 2147483647 h 2"/>
              <a:gd name="T52" fmla="*/ 2147483647 w 2"/>
              <a:gd name="T53" fmla="*/ 0 h 2"/>
              <a:gd name="T54" fmla="*/ 2147483647 w 2"/>
              <a:gd name="T55" fmla="*/ 0 h 2"/>
              <a:gd name="T56" fmla="*/ 0 w 2"/>
              <a:gd name="T57" fmla="*/ 0 h 2"/>
              <a:gd name="T58" fmla="*/ 0 w 2"/>
              <a:gd name="T59" fmla="*/ 0 h 2"/>
              <a:gd name="T60" fmla="*/ 0 w 2"/>
              <a:gd name="T61" fmla="*/ 2147483647 h 2"/>
              <a:gd name="T62" fmla="*/ 0 w 2"/>
              <a:gd name="T63" fmla="*/ 2147483647 h 2"/>
              <a:gd name="T64" fmla="*/ 2147483647 w 2"/>
              <a:gd name="T65" fmla="*/ 2147483647 h 2"/>
              <a:gd name="T66" fmla="*/ 2147483647 w 2"/>
              <a:gd name="T67" fmla="*/ 2147483647 h 2"/>
              <a:gd name="T68" fmla="*/ 0 w 2"/>
              <a:gd name="T69" fmla="*/ 2147483647 h 2"/>
              <a:gd name="T70" fmla="*/ 0 w 2"/>
              <a:gd name="T71" fmla="*/ 2147483647 h 2"/>
              <a:gd name="T72" fmla="*/ 0 w 2"/>
              <a:gd name="T73" fmla="*/ 2147483647 h 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 h="2">
                <a:moveTo>
                  <a:pt x="0" y="2"/>
                </a:moveTo>
                <a:lnTo>
                  <a:pt x="0" y="2"/>
                </a:lnTo>
                <a:lnTo>
                  <a:pt x="2" y="2"/>
                </a:lnTo>
                <a:lnTo>
                  <a:pt x="2" y="0"/>
                </a:lnTo>
                <a:lnTo>
                  <a:pt x="0" y="0"/>
                </a:lnTo>
                <a:lnTo>
                  <a:pt x="2" y="0"/>
                </a:lnTo>
                <a:lnTo>
                  <a:pt x="0" y="0"/>
                </a:lnTo>
                <a:lnTo>
                  <a:pt x="0" y="2"/>
                </a:lnTo>
                <a:lnTo>
                  <a:pt x="0" y="0"/>
                </a:lnTo>
                <a:lnTo>
                  <a:pt x="0" y="2"/>
                </a:lnTo>
                <a:lnTo>
                  <a:pt x="2" y="2"/>
                </a:lnTo>
                <a:lnTo>
                  <a:pt x="2" y="0"/>
                </a:lnTo>
                <a:lnTo>
                  <a:pt x="0" y="0"/>
                </a:lnTo>
                <a:lnTo>
                  <a:pt x="0" y="2"/>
                </a:lnTo>
                <a:lnTo>
                  <a:pt x="2" y="2"/>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5" name="Rectangle 1335">
            <a:extLst>
              <a:ext uri="{FF2B5EF4-FFF2-40B4-BE49-F238E27FC236}">
                <a16:creationId xmlns:a16="http://schemas.microsoft.com/office/drawing/2014/main" id="{E6056AB4-CF5B-451D-BEB4-EB1A786D2DAD}"/>
              </a:ext>
            </a:extLst>
          </p:cNvPr>
          <p:cNvSpPr>
            <a:spLocks noChangeArrowheads="1"/>
          </p:cNvSpPr>
          <p:nvPr/>
        </p:nvSpPr>
        <p:spPr bwMode="auto">
          <a:xfrm>
            <a:off x="468313" y="508000"/>
            <a:ext cx="1587"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56" name="Rectangle 1336">
            <a:extLst>
              <a:ext uri="{FF2B5EF4-FFF2-40B4-BE49-F238E27FC236}">
                <a16:creationId xmlns:a16="http://schemas.microsoft.com/office/drawing/2014/main" id="{AA5C84C2-405A-4C71-8DAC-EDE22661FBBB}"/>
              </a:ext>
            </a:extLst>
          </p:cNvPr>
          <p:cNvSpPr>
            <a:spLocks noChangeArrowheads="1"/>
          </p:cNvSpPr>
          <p:nvPr/>
        </p:nvSpPr>
        <p:spPr bwMode="auto">
          <a:xfrm>
            <a:off x="474663" y="495300"/>
            <a:ext cx="1587"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57" name="Rectangle 1337">
            <a:extLst>
              <a:ext uri="{FF2B5EF4-FFF2-40B4-BE49-F238E27FC236}">
                <a16:creationId xmlns:a16="http://schemas.microsoft.com/office/drawing/2014/main" id="{F3E889C8-0A4E-4ED0-98B5-F27F6C025B40}"/>
              </a:ext>
            </a:extLst>
          </p:cNvPr>
          <p:cNvSpPr>
            <a:spLocks noChangeArrowheads="1"/>
          </p:cNvSpPr>
          <p:nvPr/>
        </p:nvSpPr>
        <p:spPr bwMode="auto">
          <a:xfrm>
            <a:off x="474663" y="495300"/>
            <a:ext cx="1587"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58" name="Rectangle 1340">
            <a:extLst>
              <a:ext uri="{FF2B5EF4-FFF2-40B4-BE49-F238E27FC236}">
                <a16:creationId xmlns:a16="http://schemas.microsoft.com/office/drawing/2014/main" id="{256C39E5-9F26-4C02-B9CC-E798BD1C8264}"/>
              </a:ext>
            </a:extLst>
          </p:cNvPr>
          <p:cNvSpPr>
            <a:spLocks noChangeArrowheads="1"/>
          </p:cNvSpPr>
          <p:nvPr/>
        </p:nvSpPr>
        <p:spPr bwMode="auto">
          <a:xfrm>
            <a:off x="468313" y="508000"/>
            <a:ext cx="1587"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59" name="Rectangle 1341">
            <a:extLst>
              <a:ext uri="{FF2B5EF4-FFF2-40B4-BE49-F238E27FC236}">
                <a16:creationId xmlns:a16="http://schemas.microsoft.com/office/drawing/2014/main" id="{A15D68F8-CC3A-497E-B1EB-7E330318584E}"/>
              </a:ext>
            </a:extLst>
          </p:cNvPr>
          <p:cNvSpPr>
            <a:spLocks noChangeArrowheads="1"/>
          </p:cNvSpPr>
          <p:nvPr/>
        </p:nvSpPr>
        <p:spPr bwMode="auto">
          <a:xfrm>
            <a:off x="468313" y="508000"/>
            <a:ext cx="1587"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60" name="Rectangle 1342">
            <a:extLst>
              <a:ext uri="{FF2B5EF4-FFF2-40B4-BE49-F238E27FC236}">
                <a16:creationId xmlns:a16="http://schemas.microsoft.com/office/drawing/2014/main" id="{8B2A8A74-E713-407D-B56E-14C7579D04E2}"/>
              </a:ext>
            </a:extLst>
          </p:cNvPr>
          <p:cNvSpPr>
            <a:spLocks noChangeArrowheads="1"/>
          </p:cNvSpPr>
          <p:nvPr/>
        </p:nvSpPr>
        <p:spPr bwMode="auto">
          <a:xfrm>
            <a:off x="468313" y="508000"/>
            <a:ext cx="1587"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61" name="Rectangle 1343">
            <a:extLst>
              <a:ext uri="{FF2B5EF4-FFF2-40B4-BE49-F238E27FC236}">
                <a16:creationId xmlns:a16="http://schemas.microsoft.com/office/drawing/2014/main" id="{25977F99-B333-4259-BD6F-A11DA7EAC9AE}"/>
              </a:ext>
            </a:extLst>
          </p:cNvPr>
          <p:cNvSpPr>
            <a:spLocks noChangeArrowheads="1"/>
          </p:cNvSpPr>
          <p:nvPr/>
        </p:nvSpPr>
        <p:spPr bwMode="auto">
          <a:xfrm>
            <a:off x="468313" y="508000"/>
            <a:ext cx="1587"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62" name="Rectangle 1344">
            <a:extLst>
              <a:ext uri="{FF2B5EF4-FFF2-40B4-BE49-F238E27FC236}">
                <a16:creationId xmlns:a16="http://schemas.microsoft.com/office/drawing/2014/main" id="{56892C96-FF29-4786-B1FC-46125B276CC9}"/>
              </a:ext>
            </a:extLst>
          </p:cNvPr>
          <p:cNvSpPr>
            <a:spLocks noChangeArrowheads="1"/>
          </p:cNvSpPr>
          <p:nvPr/>
        </p:nvSpPr>
        <p:spPr bwMode="auto">
          <a:xfrm>
            <a:off x="465138" y="485775"/>
            <a:ext cx="1587"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324" name="Title 323"/>
          <p:cNvSpPr>
            <a:spLocks noGrp="1"/>
          </p:cNvSpPr>
          <p:nvPr>
            <p:ph type="title"/>
          </p:nvPr>
        </p:nvSpPr>
        <p:spPr>
          <a:xfrm>
            <a:off x="343401" y="301625"/>
            <a:ext cx="8439652" cy="1031875"/>
          </a:xfrm>
        </p:spPr>
        <p:txBody>
          <a:bodyPr/>
          <a:lstStyle>
            <a:lvl1pPr>
              <a:defRPr b="0" i="0" cap="none" baseline="0">
                <a:solidFill>
                  <a:schemeClr val="tx1"/>
                </a:solidFill>
                <a:latin typeface="+mn-lt"/>
                <a:cs typeface="Andes ExtraLight"/>
              </a:defRPr>
            </a:lvl1pPr>
          </a:lstStyle>
          <a:p>
            <a:r>
              <a:rPr lang="en-US"/>
              <a:t>Click to edit Master title style</a:t>
            </a:r>
          </a:p>
        </p:txBody>
      </p:sp>
      <p:sp>
        <p:nvSpPr>
          <p:cNvPr id="331" name="Content Placeholder 330"/>
          <p:cNvSpPr>
            <a:spLocks noGrp="1"/>
          </p:cNvSpPr>
          <p:nvPr>
            <p:ph sz="quarter" idx="10"/>
          </p:nvPr>
        </p:nvSpPr>
        <p:spPr>
          <a:xfrm>
            <a:off x="343401" y="1460500"/>
            <a:ext cx="8440305" cy="4600863"/>
          </a:xfrm>
        </p:spPr>
        <p:txBody>
          <a:bodyPr>
            <a:normAutofit/>
          </a:bodyPr>
          <a:lstStyle>
            <a:lvl1pPr>
              <a:lnSpc>
                <a:spcPct val="130000"/>
              </a:lnSpc>
              <a:spcBef>
                <a:spcPts val="1200"/>
              </a:spcBef>
              <a:defRPr>
                <a:solidFill>
                  <a:srgbClr val="7F7F7F"/>
                </a:solidFill>
              </a:defRPr>
            </a:lvl1pPr>
            <a:lvl2pPr>
              <a:lnSpc>
                <a:spcPct val="130000"/>
              </a:lnSpc>
              <a:spcBef>
                <a:spcPts val="1200"/>
              </a:spcBef>
              <a:buClr>
                <a:schemeClr val="tx2">
                  <a:lumMod val="50000"/>
                  <a:lumOff val="50000"/>
                </a:schemeClr>
              </a:buClr>
              <a:defRPr>
                <a:solidFill>
                  <a:srgbClr val="7F7F7F"/>
                </a:solidFill>
              </a:defRPr>
            </a:lvl2pPr>
            <a:lvl3pPr marL="557784">
              <a:lnSpc>
                <a:spcPct val="130000"/>
              </a:lnSpc>
              <a:spcBef>
                <a:spcPts val="0"/>
              </a:spcBef>
              <a:buClr>
                <a:schemeClr val="tx2">
                  <a:lumMod val="50000"/>
                  <a:lumOff val="50000"/>
                </a:schemeClr>
              </a:buClr>
              <a:defRPr>
                <a:solidFill>
                  <a:srgbClr val="7F7F7F"/>
                </a:solidFill>
              </a:defRPr>
            </a:lvl3pPr>
            <a:lvl4pPr>
              <a:lnSpc>
                <a:spcPct val="130000"/>
              </a:lnSpc>
              <a:spcBef>
                <a:spcPts val="0"/>
              </a:spcBef>
              <a:buClr>
                <a:schemeClr val="tx2">
                  <a:lumMod val="50000"/>
                  <a:lumOff val="50000"/>
                </a:schemeClr>
              </a:buClr>
              <a:defRPr>
                <a:solidFill>
                  <a:srgbClr val="7F7F7F"/>
                </a:solidFill>
              </a:defRPr>
            </a:lvl4pPr>
            <a:lvl5pPr>
              <a:lnSpc>
                <a:spcPct val="130000"/>
              </a:lnSpc>
              <a:spcBef>
                <a:spcPts val="0"/>
              </a:spcBef>
              <a:buClr>
                <a:schemeClr val="tx2">
                  <a:lumMod val="50000"/>
                  <a:lumOff val="50000"/>
                </a:schemeClr>
              </a:buClr>
              <a:defRPr>
                <a:solidFill>
                  <a:srgbClr val="7F7F7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3" name="Footer Placeholder 8">
            <a:extLst>
              <a:ext uri="{FF2B5EF4-FFF2-40B4-BE49-F238E27FC236}">
                <a16:creationId xmlns:a16="http://schemas.microsoft.com/office/drawing/2014/main" id="{D4808B09-2682-4A3C-8866-C8B474120D54}"/>
              </a:ext>
            </a:extLst>
          </p:cNvPr>
          <p:cNvSpPr>
            <a:spLocks noGrp="1"/>
          </p:cNvSpPr>
          <p:nvPr>
            <p:ph type="ftr" sz="quarter" idx="11"/>
          </p:nvPr>
        </p:nvSpPr>
        <p:spPr/>
        <p:txBody>
          <a:bodyPr/>
          <a:lstStyle>
            <a:lvl1pPr>
              <a:defRPr/>
            </a:lvl1pPr>
          </a:lstStyle>
          <a:p>
            <a:pPr>
              <a:defRPr/>
            </a:pPr>
            <a:r>
              <a:rPr lang="en-US"/>
              <a:t>Presentation Title</a:t>
            </a:r>
          </a:p>
        </p:txBody>
      </p:sp>
      <p:sp>
        <p:nvSpPr>
          <p:cNvPr id="64" name="Slide Number Placeholder 9">
            <a:extLst>
              <a:ext uri="{FF2B5EF4-FFF2-40B4-BE49-F238E27FC236}">
                <a16:creationId xmlns:a16="http://schemas.microsoft.com/office/drawing/2014/main" id="{B8B72FB5-C2CE-4943-ACD5-4461677544F1}"/>
              </a:ext>
            </a:extLst>
          </p:cNvPr>
          <p:cNvSpPr>
            <a:spLocks noGrp="1"/>
          </p:cNvSpPr>
          <p:nvPr>
            <p:ph type="sldNum" sz="quarter" idx="12"/>
          </p:nvPr>
        </p:nvSpPr>
        <p:spPr/>
        <p:txBody>
          <a:bodyPr/>
          <a:lstStyle>
            <a:lvl1pPr>
              <a:defRPr/>
            </a:lvl1pPr>
          </a:lstStyle>
          <a:p>
            <a:fld id="{51FC0524-9AED-456C-BADC-F0F6F26BD804}" type="slidenum">
              <a:rPr lang="en-US" altLang="en-US"/>
              <a:pPr/>
              <a:t>‹#›</a:t>
            </a:fld>
            <a:endParaRPr lang="en-US" altLang="en-US"/>
          </a:p>
        </p:txBody>
      </p:sp>
    </p:spTree>
    <p:extLst>
      <p:ext uri="{BB962C8B-B14F-4D97-AF65-F5344CB8AC3E}">
        <p14:creationId xmlns:p14="http://schemas.microsoft.com/office/powerpoint/2010/main" val="5218313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ull Page with Sub-Title">
    <p:spTree>
      <p:nvGrpSpPr>
        <p:cNvPr id="1" name=""/>
        <p:cNvGrpSpPr/>
        <p:nvPr/>
      </p:nvGrpSpPr>
      <p:grpSpPr>
        <a:xfrm>
          <a:off x="0" y="0"/>
          <a:ext cx="0" cy="0"/>
          <a:chOff x="0" y="0"/>
          <a:chExt cx="0" cy="0"/>
        </a:xfrm>
      </p:grpSpPr>
      <p:sp>
        <p:nvSpPr>
          <p:cNvPr id="5" name="Freeform 1682">
            <a:extLst>
              <a:ext uri="{FF2B5EF4-FFF2-40B4-BE49-F238E27FC236}">
                <a16:creationId xmlns:a16="http://schemas.microsoft.com/office/drawing/2014/main" id="{DEB0FBCB-A869-4CAE-8825-C4AF702FA324}"/>
              </a:ext>
            </a:extLst>
          </p:cNvPr>
          <p:cNvSpPr>
            <a:spLocks/>
          </p:cNvSpPr>
          <p:nvPr/>
        </p:nvSpPr>
        <p:spPr bwMode="auto">
          <a:xfrm flipH="1">
            <a:off x="6380163" y="615950"/>
            <a:ext cx="1014412" cy="1895475"/>
          </a:xfrm>
          <a:custGeom>
            <a:avLst/>
            <a:gdLst>
              <a:gd name="T0" fmla="*/ 0 w 638"/>
              <a:gd name="T1" fmla="*/ 0 h 1194"/>
              <a:gd name="T2" fmla="*/ 2147483647 w 638"/>
              <a:gd name="T3" fmla="*/ 2147483647 h 1194"/>
              <a:gd name="T4" fmla="*/ 2147483647 w 638"/>
              <a:gd name="T5" fmla="*/ 2147483647 h 1194"/>
              <a:gd name="T6" fmla="*/ 2147483647 w 638"/>
              <a:gd name="T7" fmla="*/ 2147483647 h 1194"/>
              <a:gd name="T8" fmla="*/ 2147483647 w 638"/>
              <a:gd name="T9" fmla="*/ 2147483647 h 1194"/>
              <a:gd name="T10" fmla="*/ 2147483647 w 638"/>
              <a:gd name="T11" fmla="*/ 2147483647 h 1194"/>
              <a:gd name="T12" fmla="*/ 2147483647 w 638"/>
              <a:gd name="T13" fmla="*/ 2147483647 h 1194"/>
              <a:gd name="T14" fmla="*/ 2147483647 w 638"/>
              <a:gd name="T15" fmla="*/ 2147483647 h 1194"/>
              <a:gd name="T16" fmla="*/ 2147483647 w 638"/>
              <a:gd name="T17" fmla="*/ 2147483647 h 1194"/>
              <a:gd name="T18" fmla="*/ 2147483647 w 638"/>
              <a:gd name="T19" fmla="*/ 2147483647 h 1194"/>
              <a:gd name="T20" fmla="*/ 2147483647 w 638"/>
              <a:gd name="T21" fmla="*/ 2147483647 h 1194"/>
              <a:gd name="T22" fmla="*/ 2147483647 w 638"/>
              <a:gd name="T23" fmla="*/ 2147483647 h 1194"/>
              <a:gd name="T24" fmla="*/ 2147483647 w 638"/>
              <a:gd name="T25" fmla="*/ 2147483647 h 1194"/>
              <a:gd name="T26" fmla="*/ 2147483647 w 638"/>
              <a:gd name="T27" fmla="*/ 2147483647 h 1194"/>
              <a:gd name="T28" fmla="*/ 2147483647 w 638"/>
              <a:gd name="T29" fmla="*/ 2147483647 h 1194"/>
              <a:gd name="T30" fmla="*/ 2147483647 w 638"/>
              <a:gd name="T31" fmla="*/ 2147483647 h 1194"/>
              <a:gd name="T32" fmla="*/ 2147483647 w 638"/>
              <a:gd name="T33" fmla="*/ 2147483647 h 1194"/>
              <a:gd name="T34" fmla="*/ 2147483647 w 638"/>
              <a:gd name="T35" fmla="*/ 2147483647 h 1194"/>
              <a:gd name="T36" fmla="*/ 2147483647 w 638"/>
              <a:gd name="T37" fmla="*/ 2147483647 h 1194"/>
              <a:gd name="T38" fmla="*/ 2147483647 w 638"/>
              <a:gd name="T39" fmla="*/ 2147483647 h 1194"/>
              <a:gd name="T40" fmla="*/ 2147483647 w 638"/>
              <a:gd name="T41" fmla="*/ 2147483647 h 1194"/>
              <a:gd name="T42" fmla="*/ 2147483647 w 638"/>
              <a:gd name="T43" fmla="*/ 2147483647 h 1194"/>
              <a:gd name="T44" fmla="*/ 2147483647 w 638"/>
              <a:gd name="T45" fmla="*/ 2147483647 h 1194"/>
              <a:gd name="T46" fmla="*/ 2147483647 w 638"/>
              <a:gd name="T47" fmla="*/ 2147483647 h 1194"/>
              <a:gd name="T48" fmla="*/ 2147483647 w 638"/>
              <a:gd name="T49" fmla="*/ 2147483647 h 1194"/>
              <a:gd name="T50" fmla="*/ 2147483647 w 638"/>
              <a:gd name="T51" fmla="*/ 2147483647 h 1194"/>
              <a:gd name="T52" fmla="*/ 2147483647 w 638"/>
              <a:gd name="T53" fmla="*/ 2147483647 h 1194"/>
              <a:gd name="T54" fmla="*/ 2147483647 w 638"/>
              <a:gd name="T55" fmla="*/ 2147483647 h 1194"/>
              <a:gd name="T56" fmla="*/ 0 w 638"/>
              <a:gd name="T57" fmla="*/ 0 h 119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38" h="1194">
                <a:moveTo>
                  <a:pt x="0" y="0"/>
                </a:moveTo>
                <a:lnTo>
                  <a:pt x="38" y="110"/>
                </a:lnTo>
                <a:lnTo>
                  <a:pt x="78" y="216"/>
                </a:lnTo>
                <a:lnTo>
                  <a:pt x="106" y="304"/>
                </a:lnTo>
                <a:lnTo>
                  <a:pt x="136" y="398"/>
                </a:lnTo>
                <a:lnTo>
                  <a:pt x="164" y="506"/>
                </a:lnTo>
                <a:lnTo>
                  <a:pt x="206" y="672"/>
                </a:lnTo>
                <a:lnTo>
                  <a:pt x="236" y="788"/>
                </a:lnTo>
                <a:lnTo>
                  <a:pt x="272" y="990"/>
                </a:lnTo>
                <a:lnTo>
                  <a:pt x="286" y="1086"/>
                </a:lnTo>
                <a:lnTo>
                  <a:pt x="302" y="1194"/>
                </a:lnTo>
                <a:lnTo>
                  <a:pt x="638" y="1194"/>
                </a:lnTo>
                <a:lnTo>
                  <a:pt x="624" y="1142"/>
                </a:lnTo>
                <a:lnTo>
                  <a:pt x="598" y="1060"/>
                </a:lnTo>
                <a:lnTo>
                  <a:pt x="572" y="980"/>
                </a:lnTo>
                <a:lnTo>
                  <a:pt x="548" y="912"/>
                </a:lnTo>
                <a:lnTo>
                  <a:pt x="494" y="784"/>
                </a:lnTo>
                <a:lnTo>
                  <a:pt x="456" y="698"/>
                </a:lnTo>
                <a:lnTo>
                  <a:pt x="424" y="626"/>
                </a:lnTo>
                <a:lnTo>
                  <a:pt x="378" y="532"/>
                </a:lnTo>
                <a:lnTo>
                  <a:pt x="340" y="470"/>
                </a:lnTo>
                <a:lnTo>
                  <a:pt x="306" y="414"/>
                </a:lnTo>
                <a:lnTo>
                  <a:pt x="268" y="342"/>
                </a:lnTo>
                <a:lnTo>
                  <a:pt x="228" y="286"/>
                </a:lnTo>
                <a:lnTo>
                  <a:pt x="174" y="210"/>
                </a:lnTo>
                <a:lnTo>
                  <a:pt x="122" y="140"/>
                </a:lnTo>
                <a:lnTo>
                  <a:pt x="58" y="52"/>
                </a:lnTo>
                <a:lnTo>
                  <a:pt x="30" y="2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sp>
        <p:nvSpPr>
          <p:cNvPr id="7" name="Freeform 1683">
            <a:extLst>
              <a:ext uri="{FF2B5EF4-FFF2-40B4-BE49-F238E27FC236}">
                <a16:creationId xmlns:a16="http://schemas.microsoft.com/office/drawing/2014/main" id="{39F75347-F413-4844-8D83-E80CC33E9E0A}"/>
              </a:ext>
            </a:extLst>
          </p:cNvPr>
          <p:cNvSpPr>
            <a:spLocks/>
          </p:cNvSpPr>
          <p:nvPr/>
        </p:nvSpPr>
        <p:spPr bwMode="auto">
          <a:xfrm flipH="1">
            <a:off x="7410450" y="3175"/>
            <a:ext cx="712788" cy="584200"/>
          </a:xfrm>
          <a:custGeom>
            <a:avLst/>
            <a:gdLst>
              <a:gd name="T0" fmla="*/ 2147483647 w 448"/>
              <a:gd name="T1" fmla="*/ 2147483647 h 372"/>
              <a:gd name="T2" fmla="*/ 2147483647 w 448"/>
              <a:gd name="T3" fmla="*/ 2147483647 h 372"/>
              <a:gd name="T4" fmla="*/ 2147483647 w 448"/>
              <a:gd name="T5" fmla="*/ 2147483647 h 372"/>
              <a:gd name="T6" fmla="*/ 2147483647 w 448"/>
              <a:gd name="T7" fmla="*/ 2147483647 h 372"/>
              <a:gd name="T8" fmla="*/ 2147483647 w 448"/>
              <a:gd name="T9" fmla="*/ 2147483647 h 372"/>
              <a:gd name="T10" fmla="*/ 2147483647 w 448"/>
              <a:gd name="T11" fmla="*/ 2147483647 h 372"/>
              <a:gd name="T12" fmla="*/ 0 w 448"/>
              <a:gd name="T13" fmla="*/ 0 h 372"/>
              <a:gd name="T14" fmla="*/ 2147483647 w 448"/>
              <a:gd name="T15" fmla="*/ 0 h 372"/>
              <a:gd name="T16" fmla="*/ 2147483647 w 448"/>
              <a:gd name="T17" fmla="*/ 2147483647 h 372"/>
              <a:gd name="T18" fmla="*/ 2147483647 w 448"/>
              <a:gd name="T19" fmla="*/ 2147483647 h 372"/>
              <a:gd name="T20" fmla="*/ 2147483647 w 448"/>
              <a:gd name="T21" fmla="*/ 2147483647 h 372"/>
              <a:gd name="T22" fmla="*/ 2147483647 w 448"/>
              <a:gd name="T23" fmla="*/ 2147483647 h 372"/>
              <a:gd name="T24" fmla="*/ 2147483647 w 448"/>
              <a:gd name="T25" fmla="*/ 2147483647 h 372"/>
              <a:gd name="T26" fmla="*/ 2147483647 w 448"/>
              <a:gd name="T27" fmla="*/ 2147483647 h 372"/>
              <a:gd name="T28" fmla="*/ 2147483647 w 448"/>
              <a:gd name="T29" fmla="*/ 2147483647 h 3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48" h="372">
                <a:moveTo>
                  <a:pt x="448" y="372"/>
                </a:moveTo>
                <a:lnTo>
                  <a:pt x="388" y="302"/>
                </a:lnTo>
                <a:lnTo>
                  <a:pt x="280" y="208"/>
                </a:lnTo>
                <a:lnTo>
                  <a:pt x="210" y="142"/>
                </a:lnTo>
                <a:lnTo>
                  <a:pt x="140" y="94"/>
                </a:lnTo>
                <a:lnTo>
                  <a:pt x="64" y="44"/>
                </a:lnTo>
                <a:lnTo>
                  <a:pt x="0" y="0"/>
                </a:lnTo>
                <a:lnTo>
                  <a:pt x="280" y="0"/>
                </a:lnTo>
                <a:lnTo>
                  <a:pt x="300" y="36"/>
                </a:lnTo>
                <a:lnTo>
                  <a:pt x="324" y="82"/>
                </a:lnTo>
                <a:lnTo>
                  <a:pt x="346" y="134"/>
                </a:lnTo>
                <a:lnTo>
                  <a:pt x="378" y="206"/>
                </a:lnTo>
                <a:lnTo>
                  <a:pt x="408" y="264"/>
                </a:lnTo>
                <a:lnTo>
                  <a:pt x="434" y="334"/>
                </a:lnTo>
                <a:lnTo>
                  <a:pt x="448" y="372"/>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sp>
        <p:nvSpPr>
          <p:cNvPr id="324" name="Title 323"/>
          <p:cNvSpPr>
            <a:spLocks noGrp="1"/>
          </p:cNvSpPr>
          <p:nvPr>
            <p:ph type="title"/>
          </p:nvPr>
        </p:nvSpPr>
        <p:spPr>
          <a:xfrm>
            <a:off x="356934" y="301625"/>
            <a:ext cx="8439487" cy="667338"/>
          </a:xfrm>
        </p:spPr>
        <p:txBody>
          <a:bodyPr/>
          <a:lstStyle>
            <a:lvl1pPr>
              <a:defRPr b="0" i="0" cap="none" baseline="0">
                <a:solidFill>
                  <a:srgbClr val="021F43"/>
                </a:solidFill>
                <a:latin typeface="+mn-lt"/>
                <a:cs typeface="Andes ExtraLight"/>
              </a:defRPr>
            </a:lvl1pPr>
          </a:lstStyle>
          <a:p>
            <a:r>
              <a:rPr lang="en-US"/>
              <a:t>Click to edit Master title style</a:t>
            </a:r>
          </a:p>
        </p:txBody>
      </p:sp>
      <p:sp>
        <p:nvSpPr>
          <p:cNvPr id="331" name="Content Placeholder 330"/>
          <p:cNvSpPr>
            <a:spLocks noGrp="1"/>
          </p:cNvSpPr>
          <p:nvPr>
            <p:ph sz="quarter" idx="10"/>
          </p:nvPr>
        </p:nvSpPr>
        <p:spPr>
          <a:xfrm>
            <a:off x="356934" y="1599260"/>
            <a:ext cx="8440305" cy="4462104"/>
          </a:xfrm>
        </p:spPr>
        <p:txBody>
          <a:bodyPr/>
          <a:lstStyle>
            <a:lvl1pPr>
              <a:defRPr>
                <a:solidFill>
                  <a:srgbClr val="7F7F7F"/>
                </a:solidFill>
              </a:defRPr>
            </a:lvl1pPr>
            <a:lvl2pPr>
              <a:buClr>
                <a:schemeClr val="tx2">
                  <a:lumMod val="50000"/>
                  <a:lumOff val="50000"/>
                </a:schemeClr>
              </a:buClr>
              <a:defRPr>
                <a:solidFill>
                  <a:srgbClr val="7F7F7F"/>
                </a:solidFill>
              </a:defRPr>
            </a:lvl2pPr>
            <a:lvl3pPr marL="557784">
              <a:buClr>
                <a:schemeClr val="tx2">
                  <a:lumMod val="50000"/>
                  <a:lumOff val="50000"/>
                </a:schemeClr>
              </a:buClr>
              <a:defRPr>
                <a:solidFill>
                  <a:srgbClr val="7F7F7F"/>
                </a:solidFill>
              </a:defRPr>
            </a:lvl3pPr>
            <a:lvl4pPr>
              <a:buClr>
                <a:schemeClr val="tx2">
                  <a:lumMod val="50000"/>
                  <a:lumOff val="50000"/>
                </a:schemeClr>
              </a:buClr>
              <a:defRPr>
                <a:solidFill>
                  <a:srgbClr val="7F7F7F"/>
                </a:solidFill>
              </a:defRPr>
            </a:lvl4pPr>
            <a:lvl5pPr>
              <a:buClr>
                <a:schemeClr val="tx2">
                  <a:lumMod val="50000"/>
                  <a:lumOff val="50000"/>
                </a:schemeClr>
              </a:buClr>
              <a:defRPr>
                <a:solidFill>
                  <a:srgbClr val="7F7F7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4"/>
          </p:nvPr>
        </p:nvSpPr>
        <p:spPr>
          <a:xfrm>
            <a:off x="356934" y="1025408"/>
            <a:ext cx="8435473" cy="517408"/>
          </a:xfrm>
        </p:spPr>
        <p:txBody>
          <a:bodyPr>
            <a:normAutofit/>
          </a:bodyPr>
          <a:lstStyle>
            <a:lvl1pPr algn="l">
              <a:lnSpc>
                <a:spcPct val="100000"/>
              </a:lnSpc>
              <a:spcBef>
                <a:spcPts val="0"/>
              </a:spcBef>
              <a:defRPr sz="1600" b="0" cap="none" baseline="0">
                <a:solidFill>
                  <a:schemeClr val="tx1"/>
                </a:solidFill>
              </a:defRPr>
            </a:lvl1pPr>
            <a:lvl2pPr>
              <a:defRPr sz="1600" cap="all">
                <a:solidFill>
                  <a:schemeClr val="tx2">
                    <a:lumMod val="50000"/>
                    <a:lumOff val="50000"/>
                  </a:schemeClr>
                </a:solidFill>
              </a:defRPr>
            </a:lvl2pPr>
            <a:lvl3pPr>
              <a:defRPr sz="1600" cap="all">
                <a:solidFill>
                  <a:schemeClr val="tx2">
                    <a:lumMod val="50000"/>
                    <a:lumOff val="50000"/>
                  </a:schemeClr>
                </a:solidFill>
              </a:defRPr>
            </a:lvl3pPr>
            <a:lvl4pPr>
              <a:defRPr sz="1600" cap="all">
                <a:solidFill>
                  <a:schemeClr val="tx2">
                    <a:lumMod val="50000"/>
                    <a:lumOff val="50000"/>
                  </a:schemeClr>
                </a:solidFill>
              </a:defRPr>
            </a:lvl4pPr>
            <a:lvl5pPr>
              <a:defRPr sz="1600" cap="all">
                <a:solidFill>
                  <a:schemeClr val="tx2">
                    <a:lumMod val="50000"/>
                    <a:lumOff val="50000"/>
                  </a:schemeClr>
                </a:solidFill>
              </a:defRPr>
            </a:lvl5pPr>
          </a:lstStyle>
          <a:p>
            <a:pPr lvl="0"/>
            <a:r>
              <a:rPr lang="en-US"/>
              <a:t>Click to edit Master text styles</a:t>
            </a:r>
          </a:p>
        </p:txBody>
      </p:sp>
      <p:sp>
        <p:nvSpPr>
          <p:cNvPr id="8" name="Footer Placeholder 1">
            <a:extLst>
              <a:ext uri="{FF2B5EF4-FFF2-40B4-BE49-F238E27FC236}">
                <a16:creationId xmlns:a16="http://schemas.microsoft.com/office/drawing/2014/main" id="{857364B4-1228-475B-ACF0-A988B9B68532}"/>
              </a:ext>
            </a:extLst>
          </p:cNvPr>
          <p:cNvSpPr>
            <a:spLocks noGrp="1"/>
          </p:cNvSpPr>
          <p:nvPr>
            <p:ph type="ftr" sz="quarter" idx="15"/>
          </p:nvPr>
        </p:nvSpPr>
        <p:spPr/>
        <p:txBody>
          <a:bodyPr/>
          <a:lstStyle>
            <a:lvl1pPr>
              <a:defRPr/>
            </a:lvl1pPr>
          </a:lstStyle>
          <a:p>
            <a:pPr>
              <a:defRPr/>
            </a:pPr>
            <a:r>
              <a:rPr lang="en-US"/>
              <a:t>Presentation Title</a:t>
            </a:r>
          </a:p>
        </p:txBody>
      </p:sp>
      <p:sp>
        <p:nvSpPr>
          <p:cNvPr id="9" name="Slide Number Placeholder 2">
            <a:extLst>
              <a:ext uri="{FF2B5EF4-FFF2-40B4-BE49-F238E27FC236}">
                <a16:creationId xmlns:a16="http://schemas.microsoft.com/office/drawing/2014/main" id="{BF62ABDC-F0B0-429B-A774-22282DC846D0}"/>
              </a:ext>
            </a:extLst>
          </p:cNvPr>
          <p:cNvSpPr>
            <a:spLocks noGrp="1"/>
          </p:cNvSpPr>
          <p:nvPr>
            <p:ph type="sldNum" sz="quarter" idx="16"/>
          </p:nvPr>
        </p:nvSpPr>
        <p:spPr/>
        <p:txBody>
          <a:bodyPr/>
          <a:lstStyle>
            <a:lvl1pPr>
              <a:defRPr/>
            </a:lvl1pPr>
          </a:lstStyle>
          <a:p>
            <a:fld id="{B5C243D6-0699-47E7-9B2B-BBFD7E0F76AB}" type="slidenum">
              <a:rPr lang="en-US" altLang="en-US"/>
              <a:pPr/>
              <a:t>‹#›</a:t>
            </a:fld>
            <a:endParaRPr lang="en-US" altLang="en-US"/>
          </a:p>
        </p:txBody>
      </p:sp>
    </p:spTree>
    <p:extLst>
      <p:ext uri="{BB962C8B-B14F-4D97-AF65-F5344CB8AC3E}">
        <p14:creationId xmlns:p14="http://schemas.microsoft.com/office/powerpoint/2010/main" val="10549148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eft Titl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56934" y="306742"/>
            <a:ext cx="3010890" cy="5616076"/>
          </a:xfrm>
        </p:spPr>
        <p:txBody>
          <a:bodyPr anchor="ctr"/>
          <a:lstStyle>
            <a:lvl1pPr algn="l">
              <a:defRPr sz="2400" b="0" i="0" cap="all" baseline="0">
                <a:solidFill>
                  <a:schemeClr val="tx1"/>
                </a:solidFill>
                <a:latin typeface="+mn-lt"/>
                <a:cs typeface="Andes ExtraLight"/>
              </a:defRPr>
            </a:lvl1pPr>
            <a:lvl2pPr algn="l">
              <a:defRPr sz="2400" b="0" i="0" cap="all">
                <a:solidFill>
                  <a:schemeClr val="tx2">
                    <a:lumMod val="50000"/>
                    <a:lumOff val="50000"/>
                  </a:schemeClr>
                </a:solidFill>
                <a:latin typeface="+mn-lt"/>
                <a:cs typeface="Andes ExtraLight"/>
              </a:defRPr>
            </a:lvl2pPr>
            <a:lvl3pPr algn="l">
              <a:defRPr sz="2400" b="0" i="0" cap="all">
                <a:solidFill>
                  <a:schemeClr val="tx2">
                    <a:lumMod val="50000"/>
                    <a:lumOff val="50000"/>
                  </a:schemeClr>
                </a:solidFill>
                <a:latin typeface="+mn-lt"/>
                <a:cs typeface="Andes ExtraLight"/>
              </a:defRPr>
            </a:lvl3pPr>
            <a:lvl4pPr algn="l">
              <a:defRPr sz="2400" b="0" i="0" cap="all">
                <a:solidFill>
                  <a:schemeClr val="tx2">
                    <a:lumMod val="50000"/>
                    <a:lumOff val="50000"/>
                  </a:schemeClr>
                </a:solidFill>
                <a:latin typeface="+mn-lt"/>
                <a:cs typeface="Andes ExtraLight"/>
              </a:defRPr>
            </a:lvl4pPr>
            <a:lvl5pPr algn="l">
              <a:defRPr sz="2400" b="0" i="0" cap="all">
                <a:solidFill>
                  <a:schemeClr val="tx2">
                    <a:lumMod val="50000"/>
                    <a:lumOff val="50000"/>
                  </a:schemeClr>
                </a:solidFill>
                <a:latin typeface="+mn-lt"/>
                <a:cs typeface="Andes ExtraLight"/>
              </a:defRPr>
            </a:lvl5pPr>
            <a:lvl6pPr>
              <a:defRPr sz="1800"/>
            </a:lvl6pPr>
            <a:lvl7pPr>
              <a:defRPr sz="1800"/>
            </a:lvl7pPr>
            <a:lvl8pPr>
              <a:defRPr sz="1800"/>
            </a:lvl8pPr>
            <a:lvl9pPr>
              <a:defRPr sz="1800"/>
            </a:lvl9pPr>
          </a:lstStyle>
          <a:p>
            <a:pPr lvl="0"/>
            <a:r>
              <a:rPr lang="en-US"/>
              <a:t>Click to edit Master text styles</a:t>
            </a:r>
          </a:p>
        </p:txBody>
      </p:sp>
      <p:sp>
        <p:nvSpPr>
          <p:cNvPr id="4" name="Content Placeholder 3"/>
          <p:cNvSpPr>
            <a:spLocks noGrp="1"/>
          </p:cNvSpPr>
          <p:nvPr>
            <p:ph sz="half" idx="2"/>
          </p:nvPr>
        </p:nvSpPr>
        <p:spPr>
          <a:xfrm>
            <a:off x="3683000" y="295615"/>
            <a:ext cx="5207000" cy="5592567"/>
          </a:xfrm>
        </p:spPr>
        <p:txBody>
          <a:bodyPr anchor="ctr"/>
          <a:lstStyle>
            <a:lvl1pPr>
              <a:defRPr sz="1600">
                <a:solidFill>
                  <a:schemeClr val="tx2">
                    <a:lumMod val="50000"/>
                    <a:lumOff val="50000"/>
                  </a:schemeClr>
                </a:solidFill>
              </a:defRPr>
            </a:lvl1pPr>
            <a:lvl2pPr>
              <a:buClr>
                <a:schemeClr val="tx2">
                  <a:lumMod val="50000"/>
                  <a:lumOff val="50000"/>
                </a:schemeClr>
              </a:buClr>
              <a:defRPr sz="1600">
                <a:solidFill>
                  <a:schemeClr val="tx2">
                    <a:lumMod val="50000"/>
                    <a:lumOff val="50000"/>
                  </a:schemeClr>
                </a:solidFill>
              </a:defRPr>
            </a:lvl2pPr>
            <a:lvl3pPr marL="557784">
              <a:buClr>
                <a:schemeClr val="tx2">
                  <a:lumMod val="50000"/>
                  <a:lumOff val="50000"/>
                </a:schemeClr>
              </a:buClr>
              <a:defRPr sz="1600">
                <a:solidFill>
                  <a:schemeClr val="tx2">
                    <a:lumMod val="50000"/>
                    <a:lumOff val="50000"/>
                  </a:schemeClr>
                </a:solidFill>
              </a:defRPr>
            </a:lvl3pPr>
            <a:lvl4pPr>
              <a:buClr>
                <a:schemeClr val="tx2">
                  <a:lumMod val="50000"/>
                  <a:lumOff val="50000"/>
                </a:schemeClr>
              </a:buClr>
              <a:defRPr sz="1600">
                <a:solidFill>
                  <a:schemeClr val="tx2">
                    <a:lumMod val="50000"/>
                    <a:lumOff val="50000"/>
                  </a:schemeClr>
                </a:solidFill>
              </a:defRPr>
            </a:lvl4pPr>
            <a:lvl5pPr>
              <a:buClr>
                <a:schemeClr val="tx2">
                  <a:lumMod val="50000"/>
                  <a:lumOff val="50000"/>
                </a:schemeClr>
              </a:buClr>
              <a:defRPr sz="1600">
                <a:solidFill>
                  <a:schemeClr val="tx2">
                    <a:lumMod val="50000"/>
                    <a:lumOff val="50000"/>
                  </a:schemeClr>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3">
            <a:extLst>
              <a:ext uri="{FF2B5EF4-FFF2-40B4-BE49-F238E27FC236}">
                <a16:creationId xmlns:a16="http://schemas.microsoft.com/office/drawing/2014/main" id="{6A593386-E8BB-45F2-9C9F-702FB23A32E3}"/>
              </a:ext>
            </a:extLst>
          </p:cNvPr>
          <p:cNvSpPr>
            <a:spLocks noGrp="1"/>
          </p:cNvSpPr>
          <p:nvPr>
            <p:ph type="sldNum" sz="quarter" idx="10"/>
          </p:nvPr>
        </p:nvSpPr>
        <p:spPr/>
        <p:txBody>
          <a:bodyPr/>
          <a:lstStyle>
            <a:lvl1pPr>
              <a:defRPr/>
            </a:lvl1pPr>
          </a:lstStyle>
          <a:p>
            <a:fld id="{D4C5CA96-C2A4-40D2-BF18-F23C1B71310D}" type="slidenum">
              <a:rPr lang="en-US" altLang="en-US"/>
              <a:pPr/>
              <a:t>‹#›</a:t>
            </a:fld>
            <a:endParaRPr lang="en-US" altLang="en-US"/>
          </a:p>
        </p:txBody>
      </p:sp>
      <p:sp>
        <p:nvSpPr>
          <p:cNvPr id="6" name="Footer Placeholder 4">
            <a:extLst>
              <a:ext uri="{FF2B5EF4-FFF2-40B4-BE49-F238E27FC236}">
                <a16:creationId xmlns:a16="http://schemas.microsoft.com/office/drawing/2014/main" id="{984DFDCA-9867-4B8A-9CB2-D78573D888AD}"/>
              </a:ext>
            </a:extLst>
          </p:cNvPr>
          <p:cNvSpPr>
            <a:spLocks noGrp="1"/>
          </p:cNvSpPr>
          <p:nvPr>
            <p:ph type="ftr" sz="quarter" idx="11"/>
          </p:nvPr>
        </p:nvSpPr>
        <p:spPr/>
        <p:txBody>
          <a:bodyPr/>
          <a:lstStyle>
            <a:lvl1pPr>
              <a:defRPr/>
            </a:lvl1pPr>
          </a:lstStyle>
          <a:p>
            <a:pPr>
              <a:defRPr/>
            </a:pPr>
            <a:r>
              <a:rPr lang="en-US"/>
              <a:t>Presentation Title</a:t>
            </a:r>
          </a:p>
        </p:txBody>
      </p:sp>
    </p:spTree>
    <p:extLst>
      <p:ext uri="{BB962C8B-B14F-4D97-AF65-F5344CB8AC3E}">
        <p14:creationId xmlns:p14="http://schemas.microsoft.com/office/powerpoint/2010/main" val="23900142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op Title">
    <p:spTree>
      <p:nvGrpSpPr>
        <p:cNvPr id="1" name=""/>
        <p:cNvGrpSpPr/>
        <p:nvPr/>
      </p:nvGrpSpPr>
      <p:grpSpPr>
        <a:xfrm>
          <a:off x="0" y="0"/>
          <a:ext cx="0" cy="0"/>
          <a:chOff x="0" y="0"/>
          <a:chExt cx="0" cy="0"/>
        </a:xfrm>
      </p:grpSpPr>
      <p:sp>
        <p:nvSpPr>
          <p:cNvPr id="2" name="Title 1"/>
          <p:cNvSpPr>
            <a:spLocks noGrp="1"/>
          </p:cNvSpPr>
          <p:nvPr>
            <p:ph type="title"/>
          </p:nvPr>
        </p:nvSpPr>
        <p:spPr>
          <a:xfrm>
            <a:off x="356933" y="288636"/>
            <a:ext cx="8533067" cy="461819"/>
          </a:xfrm>
        </p:spPr>
        <p:txBody>
          <a:bodyPr/>
          <a:lstStyle>
            <a:lvl1pPr>
              <a:defRPr sz="2200" b="0" i="0" baseline="0">
                <a:solidFill>
                  <a:srgbClr val="021F43"/>
                </a:solidFill>
                <a:latin typeface="+mn-lt"/>
                <a:cs typeface="Andes ExtraLight"/>
              </a:defRPr>
            </a:lvl1pPr>
          </a:lstStyle>
          <a:p>
            <a:r>
              <a:rPr lang="en-US"/>
              <a:t>Click to edit Master title style</a:t>
            </a:r>
          </a:p>
        </p:txBody>
      </p:sp>
      <p:sp>
        <p:nvSpPr>
          <p:cNvPr id="4" name="Content Placeholder 3"/>
          <p:cNvSpPr>
            <a:spLocks noGrp="1"/>
          </p:cNvSpPr>
          <p:nvPr>
            <p:ph sz="half" idx="2"/>
          </p:nvPr>
        </p:nvSpPr>
        <p:spPr>
          <a:xfrm>
            <a:off x="3683000" y="983838"/>
            <a:ext cx="5207000" cy="4904344"/>
          </a:xfrm>
        </p:spPr>
        <p:txBody>
          <a:bodyPr anchor="ctr"/>
          <a:lstStyle>
            <a:lvl1pPr>
              <a:defRPr sz="1600">
                <a:solidFill>
                  <a:schemeClr val="tx2">
                    <a:lumMod val="50000"/>
                    <a:lumOff val="50000"/>
                  </a:schemeClr>
                </a:solidFill>
              </a:defRPr>
            </a:lvl1pPr>
            <a:lvl2pPr>
              <a:buClr>
                <a:schemeClr val="tx2">
                  <a:lumMod val="50000"/>
                  <a:lumOff val="50000"/>
                </a:schemeClr>
              </a:buClr>
              <a:defRPr sz="1600">
                <a:solidFill>
                  <a:schemeClr val="tx2">
                    <a:lumMod val="50000"/>
                    <a:lumOff val="50000"/>
                  </a:schemeClr>
                </a:solidFill>
              </a:defRPr>
            </a:lvl2pPr>
            <a:lvl3pPr marL="557784">
              <a:buClr>
                <a:schemeClr val="tx2">
                  <a:lumMod val="50000"/>
                  <a:lumOff val="50000"/>
                </a:schemeClr>
              </a:buClr>
              <a:defRPr sz="1600">
                <a:solidFill>
                  <a:schemeClr val="tx2">
                    <a:lumMod val="50000"/>
                    <a:lumOff val="50000"/>
                  </a:schemeClr>
                </a:solidFill>
              </a:defRPr>
            </a:lvl3pPr>
            <a:lvl4pPr>
              <a:buClr>
                <a:schemeClr val="tx2">
                  <a:lumMod val="50000"/>
                  <a:lumOff val="50000"/>
                </a:schemeClr>
              </a:buClr>
              <a:defRPr sz="1600">
                <a:solidFill>
                  <a:schemeClr val="tx2">
                    <a:lumMod val="50000"/>
                    <a:lumOff val="50000"/>
                  </a:schemeClr>
                </a:solidFill>
              </a:defRPr>
            </a:lvl4pPr>
            <a:lvl5pPr>
              <a:buClr>
                <a:schemeClr val="tx2">
                  <a:lumMod val="50000"/>
                  <a:lumOff val="50000"/>
                </a:schemeClr>
              </a:buClr>
              <a:defRPr sz="1600">
                <a:solidFill>
                  <a:schemeClr val="tx2">
                    <a:lumMod val="50000"/>
                    <a:lumOff val="50000"/>
                  </a:schemeClr>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3">
            <a:extLst>
              <a:ext uri="{FF2B5EF4-FFF2-40B4-BE49-F238E27FC236}">
                <a16:creationId xmlns:a16="http://schemas.microsoft.com/office/drawing/2014/main" id="{1F46F348-64CA-4CCB-8203-8773236601BD}"/>
              </a:ext>
            </a:extLst>
          </p:cNvPr>
          <p:cNvSpPr>
            <a:spLocks noGrp="1"/>
          </p:cNvSpPr>
          <p:nvPr>
            <p:ph type="sldNum" sz="quarter" idx="10"/>
          </p:nvPr>
        </p:nvSpPr>
        <p:spPr/>
        <p:txBody>
          <a:bodyPr/>
          <a:lstStyle>
            <a:lvl1pPr>
              <a:defRPr/>
            </a:lvl1pPr>
          </a:lstStyle>
          <a:p>
            <a:fld id="{050DFB59-E0D1-492F-ACF4-233FECDB42AA}" type="slidenum">
              <a:rPr lang="en-US" altLang="en-US"/>
              <a:pPr/>
              <a:t>‹#›</a:t>
            </a:fld>
            <a:endParaRPr lang="en-US" altLang="en-US"/>
          </a:p>
        </p:txBody>
      </p:sp>
      <p:sp>
        <p:nvSpPr>
          <p:cNvPr id="6" name="Footer Placeholder 4">
            <a:extLst>
              <a:ext uri="{FF2B5EF4-FFF2-40B4-BE49-F238E27FC236}">
                <a16:creationId xmlns:a16="http://schemas.microsoft.com/office/drawing/2014/main" id="{3D9889DC-4C1A-4EC5-84CA-0E6268F37C0A}"/>
              </a:ext>
            </a:extLst>
          </p:cNvPr>
          <p:cNvSpPr>
            <a:spLocks noGrp="1"/>
          </p:cNvSpPr>
          <p:nvPr>
            <p:ph type="ftr" sz="quarter" idx="11"/>
          </p:nvPr>
        </p:nvSpPr>
        <p:spPr/>
        <p:txBody>
          <a:bodyPr/>
          <a:lstStyle>
            <a:lvl1pPr>
              <a:defRPr/>
            </a:lvl1pPr>
          </a:lstStyle>
          <a:p>
            <a:pPr>
              <a:defRPr/>
            </a:pPr>
            <a:r>
              <a:rPr lang="en-US"/>
              <a:t>Presentation Title</a:t>
            </a:r>
          </a:p>
        </p:txBody>
      </p:sp>
    </p:spTree>
    <p:extLst>
      <p:ext uri="{BB962C8B-B14F-4D97-AF65-F5344CB8AC3E}">
        <p14:creationId xmlns:p14="http://schemas.microsoft.com/office/powerpoint/2010/main" val="511043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rk Blue Titl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DDCD659-8A1E-43D1-A303-AC7DA1BB421F}"/>
              </a:ext>
            </a:extLst>
          </p:cNvPr>
          <p:cNvSpPr>
            <a:spLocks noChangeArrowheads="1"/>
          </p:cNvSpPr>
          <p:nvPr/>
        </p:nvSpPr>
        <p:spPr bwMode="auto">
          <a:xfrm flipV="1">
            <a:off x="0" y="0"/>
            <a:ext cx="9144000" cy="4479925"/>
          </a:xfrm>
          <a:prstGeom prst="rect">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marL="115888" indent="-115888"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7" name="Rectangle 6">
            <a:extLst>
              <a:ext uri="{FF2B5EF4-FFF2-40B4-BE49-F238E27FC236}">
                <a16:creationId xmlns:a16="http://schemas.microsoft.com/office/drawing/2014/main" id="{F578C439-90F1-4B6F-8D04-9B769F77E215}"/>
              </a:ext>
            </a:extLst>
          </p:cNvPr>
          <p:cNvSpPr>
            <a:spLocks noChangeArrowheads="1"/>
          </p:cNvSpPr>
          <p:nvPr/>
        </p:nvSpPr>
        <p:spPr bwMode="auto">
          <a:xfrm>
            <a:off x="0" y="4302125"/>
            <a:ext cx="9144000" cy="176213"/>
          </a:xfrm>
          <a:prstGeom prst="rect">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marL="115888" indent="-115888"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solidFill>
                <a:schemeClr val="bg1"/>
              </a:solidFill>
              <a:cs typeface="+mn-cs"/>
            </a:endParaRPr>
          </a:p>
        </p:txBody>
      </p:sp>
      <p:sp>
        <p:nvSpPr>
          <p:cNvPr id="330" name="Title 329"/>
          <p:cNvSpPr>
            <a:spLocks noGrp="1"/>
          </p:cNvSpPr>
          <p:nvPr>
            <p:ph type="title"/>
          </p:nvPr>
        </p:nvSpPr>
        <p:spPr>
          <a:xfrm>
            <a:off x="1396005" y="1189789"/>
            <a:ext cx="7039470" cy="1822161"/>
          </a:xfrm>
        </p:spPr>
        <p:txBody>
          <a:bodyPr anchor="b"/>
          <a:lstStyle>
            <a:lvl1pPr>
              <a:lnSpc>
                <a:spcPct val="100000"/>
              </a:lnSpc>
              <a:spcBef>
                <a:spcPts val="0"/>
              </a:spcBef>
              <a:defRPr sz="3600" b="1" baseline="0">
                <a:solidFill>
                  <a:schemeClr val="bg1"/>
                </a:solidFill>
              </a:defRPr>
            </a:lvl1pPr>
          </a:lstStyle>
          <a:p>
            <a:r>
              <a:rPr lang="en-US"/>
              <a:t>Click to edit Master title style</a:t>
            </a:r>
          </a:p>
        </p:txBody>
      </p:sp>
      <p:sp>
        <p:nvSpPr>
          <p:cNvPr id="332" name="Text Placeholder 331"/>
          <p:cNvSpPr>
            <a:spLocks noGrp="1"/>
          </p:cNvSpPr>
          <p:nvPr>
            <p:ph type="body" sz="quarter" idx="13"/>
          </p:nvPr>
        </p:nvSpPr>
        <p:spPr>
          <a:xfrm>
            <a:off x="1408676" y="3000005"/>
            <a:ext cx="7026799" cy="1211048"/>
          </a:xfrm>
        </p:spPr>
        <p:txBody>
          <a:bodyPr>
            <a:normAutofit/>
          </a:bodyPr>
          <a:lstStyle>
            <a:lvl1pPr>
              <a:lnSpc>
                <a:spcPct val="100000"/>
              </a:lnSpc>
              <a:spcBef>
                <a:spcPts val="0"/>
              </a:spcBef>
              <a:defRPr sz="2400" b="0" i="0" cap="all" baseline="0">
                <a:solidFill>
                  <a:srgbClr val="FFFFFF"/>
                </a:solidFill>
                <a:latin typeface="+mn-lt"/>
                <a:cs typeface="Andes ExtraLight"/>
              </a:defRPr>
            </a:lvl1pPr>
            <a:lvl2pPr>
              <a:defRPr b="0" i="0">
                <a:latin typeface="Andes ExtraLight"/>
                <a:cs typeface="Andes ExtraLight"/>
              </a:defRPr>
            </a:lvl2pPr>
            <a:lvl3pPr>
              <a:defRPr b="0" i="0">
                <a:latin typeface="Andes ExtraLight"/>
                <a:cs typeface="Andes ExtraLight"/>
              </a:defRPr>
            </a:lvl3pPr>
            <a:lvl4pPr>
              <a:defRPr b="0" i="0">
                <a:latin typeface="Andes ExtraLight"/>
                <a:cs typeface="Andes ExtraLight"/>
              </a:defRPr>
            </a:lvl4pPr>
            <a:lvl5pPr>
              <a:defRPr b="0" i="0">
                <a:latin typeface="Andes ExtraLight"/>
                <a:cs typeface="Andes ExtraLight"/>
              </a:defRPr>
            </a:lvl5pPr>
          </a:lstStyle>
          <a:p>
            <a:pPr lvl="0"/>
            <a:r>
              <a:rPr lang="en-US"/>
              <a:t>Click to edit Master text styles</a:t>
            </a:r>
          </a:p>
        </p:txBody>
      </p:sp>
      <p:sp>
        <p:nvSpPr>
          <p:cNvPr id="70" name="Picture Placeholder 4"/>
          <p:cNvSpPr>
            <a:spLocks noGrp="1"/>
          </p:cNvSpPr>
          <p:nvPr>
            <p:ph type="pic" sz="quarter" idx="16"/>
          </p:nvPr>
        </p:nvSpPr>
        <p:spPr>
          <a:xfrm>
            <a:off x="508000" y="4699001"/>
            <a:ext cx="5058833" cy="1375832"/>
          </a:xfrm>
          <a:solidFill>
            <a:srgbClr val="FFFFFF"/>
          </a:solidFill>
        </p:spPr>
        <p:txBody>
          <a:bodyPr anchor="ctr">
            <a:normAutofit/>
          </a:bodyPr>
          <a:lstStyle>
            <a:lvl1pPr algn="ctr">
              <a:defRPr baseline="0">
                <a:solidFill>
                  <a:srgbClr val="021F43"/>
                </a:solidFill>
              </a:defRPr>
            </a:lvl1pPr>
          </a:lstStyle>
          <a:p>
            <a:pPr lvl="0"/>
            <a:r>
              <a:rPr lang="en-US" noProof="0"/>
              <a:t>Click icon to add picture</a:t>
            </a:r>
          </a:p>
        </p:txBody>
      </p:sp>
      <p:sp>
        <p:nvSpPr>
          <p:cNvPr id="9" name="Text Placeholder 331"/>
          <p:cNvSpPr>
            <a:spLocks noGrp="1"/>
          </p:cNvSpPr>
          <p:nvPr>
            <p:ph type="body" sz="quarter" idx="14"/>
          </p:nvPr>
        </p:nvSpPr>
        <p:spPr>
          <a:xfrm>
            <a:off x="5682073" y="4699001"/>
            <a:ext cx="2821170" cy="1393637"/>
          </a:xfrm>
        </p:spPr>
        <p:txBody>
          <a:bodyPr anchor="b"/>
          <a:lstStyle>
            <a:lvl1pPr algn="r">
              <a:lnSpc>
                <a:spcPct val="100000"/>
              </a:lnSpc>
              <a:defRPr sz="1400" b="0" i="0" baseline="0">
                <a:solidFill>
                  <a:schemeClr val="tx1"/>
                </a:solidFill>
                <a:latin typeface="+mn-lt"/>
                <a:cs typeface="Arial"/>
              </a:defRPr>
            </a:lvl1pPr>
            <a:lvl2pPr algn="r">
              <a:defRPr sz="1400" b="0" i="0">
                <a:latin typeface="+mn-lt"/>
                <a:cs typeface="Andes ExtraLight"/>
              </a:defRPr>
            </a:lvl2pPr>
            <a:lvl3pPr>
              <a:defRPr b="0" i="0">
                <a:latin typeface="Andes ExtraLight"/>
                <a:cs typeface="Andes ExtraLight"/>
              </a:defRPr>
            </a:lvl3pPr>
            <a:lvl4pPr>
              <a:defRPr b="0" i="0">
                <a:latin typeface="Andes ExtraLight"/>
                <a:cs typeface="Andes ExtraLight"/>
              </a:defRPr>
            </a:lvl4pPr>
            <a:lvl5pPr>
              <a:defRPr b="0" i="0">
                <a:latin typeface="Andes ExtraLight"/>
                <a:cs typeface="Andes ExtraLight"/>
              </a:defRPr>
            </a:lvl5pPr>
          </a:lstStyle>
          <a:p>
            <a:pPr lvl="0"/>
            <a:r>
              <a:rPr lang="en-US"/>
              <a:t>Click to edit Master text styles</a:t>
            </a:r>
          </a:p>
          <a:p>
            <a:pPr lvl="1"/>
            <a:r>
              <a:rPr lang="en-US"/>
              <a:t>Second level</a:t>
            </a:r>
          </a:p>
        </p:txBody>
      </p:sp>
      <p:sp>
        <p:nvSpPr>
          <p:cNvPr id="8" name="Rectangle 1028">
            <a:extLst>
              <a:ext uri="{FF2B5EF4-FFF2-40B4-BE49-F238E27FC236}">
                <a16:creationId xmlns:a16="http://schemas.microsoft.com/office/drawing/2014/main" id="{C5546F9E-B215-488B-83F5-D1F383644CC9}"/>
              </a:ext>
            </a:extLst>
          </p:cNvPr>
          <p:cNvSpPr>
            <a:spLocks noGrp="1" noChangeArrowheads="1"/>
          </p:cNvSpPr>
          <p:nvPr>
            <p:ph type="dt" sz="half" idx="17"/>
          </p:nvPr>
        </p:nvSpPr>
        <p:spPr>
          <a:xfrm>
            <a:off x="5716588" y="6116638"/>
            <a:ext cx="2719387" cy="306387"/>
          </a:xfrm>
        </p:spPr>
        <p:txBody>
          <a:bodyPr rIns="0" anchor="ctr"/>
          <a:lstStyle>
            <a:lvl1pPr algn="r">
              <a:defRPr b="0" i="0">
                <a:solidFill>
                  <a:schemeClr val="tx1"/>
                </a:solidFill>
                <a:latin typeface="Arial"/>
                <a:cs typeface="Arial"/>
              </a:defRPr>
            </a:lvl1pPr>
          </a:lstStyle>
          <a:p>
            <a:pPr>
              <a:defRPr/>
            </a:pPr>
            <a:endParaRPr lang="en-US"/>
          </a:p>
        </p:txBody>
      </p:sp>
    </p:spTree>
    <p:extLst>
      <p:ext uri="{BB962C8B-B14F-4D97-AF65-F5344CB8AC3E}">
        <p14:creationId xmlns:p14="http://schemas.microsoft.com/office/powerpoint/2010/main" val="27029985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aragraph with Graphic Element">
    <p:spTree>
      <p:nvGrpSpPr>
        <p:cNvPr id="1" name=""/>
        <p:cNvGrpSpPr/>
        <p:nvPr/>
      </p:nvGrpSpPr>
      <p:grpSpPr>
        <a:xfrm>
          <a:off x="0" y="0"/>
          <a:ext cx="0" cy="0"/>
          <a:chOff x="0" y="0"/>
          <a:chExt cx="0" cy="0"/>
        </a:xfrm>
      </p:grpSpPr>
      <p:sp>
        <p:nvSpPr>
          <p:cNvPr id="2" name="Title 1"/>
          <p:cNvSpPr>
            <a:spLocks noGrp="1"/>
          </p:cNvSpPr>
          <p:nvPr>
            <p:ph type="title"/>
          </p:nvPr>
        </p:nvSpPr>
        <p:spPr>
          <a:xfrm>
            <a:off x="320842" y="288636"/>
            <a:ext cx="8569158" cy="461819"/>
          </a:xfrm>
        </p:spPr>
        <p:txBody>
          <a:bodyPr/>
          <a:lstStyle>
            <a:lvl1pPr>
              <a:defRPr sz="2200" b="0" i="0" cap="none" baseline="0">
                <a:solidFill>
                  <a:srgbClr val="021F43"/>
                </a:solidFill>
                <a:latin typeface="+mn-lt"/>
                <a:cs typeface="Andes ExtraLight"/>
              </a:defRPr>
            </a:lvl1pPr>
          </a:lstStyle>
          <a:p>
            <a:r>
              <a:rPr lang="en-US"/>
              <a:t>Click to edit Master title style</a:t>
            </a:r>
          </a:p>
        </p:txBody>
      </p:sp>
      <p:sp>
        <p:nvSpPr>
          <p:cNvPr id="4" name="Content Placeholder 3"/>
          <p:cNvSpPr>
            <a:spLocks noGrp="1"/>
          </p:cNvSpPr>
          <p:nvPr>
            <p:ph sz="half" idx="2"/>
          </p:nvPr>
        </p:nvSpPr>
        <p:spPr>
          <a:xfrm>
            <a:off x="3622841" y="1443789"/>
            <a:ext cx="5307263" cy="4545263"/>
          </a:xfrm>
        </p:spPr>
        <p:txBody>
          <a:bodyPr/>
          <a:lstStyle>
            <a:lvl1pPr>
              <a:defRPr sz="1600">
                <a:solidFill>
                  <a:schemeClr val="tx2">
                    <a:lumMod val="50000"/>
                    <a:lumOff val="50000"/>
                  </a:schemeClr>
                </a:solidFill>
              </a:defRPr>
            </a:lvl1pPr>
            <a:lvl2pPr>
              <a:buClr>
                <a:schemeClr val="tx2">
                  <a:lumMod val="50000"/>
                  <a:lumOff val="50000"/>
                </a:schemeClr>
              </a:buClr>
              <a:defRPr sz="1600">
                <a:solidFill>
                  <a:schemeClr val="tx2">
                    <a:lumMod val="50000"/>
                    <a:lumOff val="50000"/>
                  </a:schemeClr>
                </a:solidFill>
              </a:defRPr>
            </a:lvl2pPr>
            <a:lvl3pPr marL="557784">
              <a:buClr>
                <a:schemeClr val="tx2">
                  <a:lumMod val="50000"/>
                  <a:lumOff val="50000"/>
                </a:schemeClr>
              </a:buClr>
              <a:defRPr sz="1600">
                <a:solidFill>
                  <a:schemeClr val="tx2">
                    <a:lumMod val="50000"/>
                    <a:lumOff val="50000"/>
                  </a:schemeClr>
                </a:solidFill>
              </a:defRPr>
            </a:lvl3pPr>
            <a:lvl4pPr>
              <a:buClr>
                <a:schemeClr val="tx2">
                  <a:lumMod val="50000"/>
                  <a:lumOff val="50000"/>
                </a:schemeClr>
              </a:buClr>
              <a:defRPr sz="1600">
                <a:solidFill>
                  <a:schemeClr val="tx2">
                    <a:lumMod val="50000"/>
                    <a:lumOff val="50000"/>
                  </a:schemeClr>
                </a:solidFill>
              </a:defRPr>
            </a:lvl4pPr>
            <a:lvl5pPr>
              <a:buClr>
                <a:schemeClr val="tx2">
                  <a:lumMod val="50000"/>
                  <a:lumOff val="50000"/>
                </a:schemeClr>
              </a:buClr>
              <a:defRPr sz="1600">
                <a:solidFill>
                  <a:schemeClr val="tx2">
                    <a:lumMod val="50000"/>
                    <a:lumOff val="50000"/>
                  </a:schemeClr>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3"/>
          </p:nvPr>
        </p:nvSpPr>
        <p:spPr>
          <a:xfrm>
            <a:off x="321093" y="1003049"/>
            <a:ext cx="3087853" cy="4972050"/>
          </a:xfrm>
        </p:spPr>
        <p:txBody>
          <a:bodyPr rIns="182880" anchor="ctr"/>
          <a:lstStyle>
            <a:lvl1pPr>
              <a:defRPr sz="1600" baseline="0"/>
            </a:lvl1pPr>
          </a:lstStyle>
          <a:p>
            <a:pPr lvl="0"/>
            <a:r>
              <a:rPr lang="en-US"/>
              <a:t>Click to edit Master text styles</a:t>
            </a:r>
          </a:p>
        </p:txBody>
      </p:sp>
      <p:sp>
        <p:nvSpPr>
          <p:cNvPr id="12" name="Text Placeholder 11"/>
          <p:cNvSpPr>
            <a:spLocks noGrp="1"/>
          </p:cNvSpPr>
          <p:nvPr>
            <p:ph type="body" sz="quarter" idx="14"/>
          </p:nvPr>
        </p:nvSpPr>
        <p:spPr>
          <a:xfrm>
            <a:off x="3622675" y="976312"/>
            <a:ext cx="5294062" cy="414003"/>
          </a:xfrm>
        </p:spPr>
        <p:txBody>
          <a:bodyPr/>
          <a:lstStyle>
            <a:lvl1pPr algn="ctr">
              <a:defRPr sz="1600" b="0" cap="all"/>
            </a:lvl1pPr>
          </a:lstStyle>
          <a:p>
            <a:pPr lvl="0"/>
            <a:r>
              <a:rPr lang="en-US"/>
              <a:t>Click to edit Master text styles</a:t>
            </a:r>
          </a:p>
        </p:txBody>
      </p:sp>
      <p:sp>
        <p:nvSpPr>
          <p:cNvPr id="7" name="Slide Number Placeholder 3">
            <a:extLst>
              <a:ext uri="{FF2B5EF4-FFF2-40B4-BE49-F238E27FC236}">
                <a16:creationId xmlns:a16="http://schemas.microsoft.com/office/drawing/2014/main" id="{72D4B7BA-836F-40E9-BED4-BC2AFB361AAA}"/>
              </a:ext>
            </a:extLst>
          </p:cNvPr>
          <p:cNvSpPr>
            <a:spLocks noGrp="1"/>
          </p:cNvSpPr>
          <p:nvPr>
            <p:ph type="sldNum" sz="quarter" idx="15"/>
          </p:nvPr>
        </p:nvSpPr>
        <p:spPr/>
        <p:txBody>
          <a:bodyPr/>
          <a:lstStyle>
            <a:lvl1pPr>
              <a:defRPr/>
            </a:lvl1pPr>
          </a:lstStyle>
          <a:p>
            <a:fld id="{9EBBE4FD-129D-44EF-B017-8D4C38DC52AA}" type="slidenum">
              <a:rPr lang="en-US" altLang="en-US"/>
              <a:pPr/>
              <a:t>‹#›</a:t>
            </a:fld>
            <a:endParaRPr lang="en-US" altLang="en-US"/>
          </a:p>
        </p:txBody>
      </p:sp>
      <p:sp>
        <p:nvSpPr>
          <p:cNvPr id="8" name="Footer Placeholder 4">
            <a:extLst>
              <a:ext uri="{FF2B5EF4-FFF2-40B4-BE49-F238E27FC236}">
                <a16:creationId xmlns:a16="http://schemas.microsoft.com/office/drawing/2014/main" id="{C799810D-A837-4AEC-935D-E505E0427551}"/>
              </a:ext>
            </a:extLst>
          </p:cNvPr>
          <p:cNvSpPr>
            <a:spLocks noGrp="1"/>
          </p:cNvSpPr>
          <p:nvPr>
            <p:ph type="ftr" sz="quarter" idx="16"/>
          </p:nvPr>
        </p:nvSpPr>
        <p:spPr/>
        <p:txBody>
          <a:bodyPr/>
          <a:lstStyle>
            <a:lvl1pPr>
              <a:defRPr/>
            </a:lvl1pPr>
          </a:lstStyle>
          <a:p>
            <a:pPr>
              <a:defRPr/>
            </a:pPr>
            <a:r>
              <a:rPr lang="en-US"/>
              <a:t>Presentation Title</a:t>
            </a:r>
          </a:p>
        </p:txBody>
      </p:sp>
    </p:spTree>
    <p:extLst>
      <p:ext uri="{BB962C8B-B14F-4D97-AF65-F5344CB8AC3E}">
        <p14:creationId xmlns:p14="http://schemas.microsoft.com/office/powerpoint/2010/main" val="33608008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sion Slide">
    <p:spTree>
      <p:nvGrpSpPr>
        <p:cNvPr id="1" name=""/>
        <p:cNvGrpSpPr/>
        <p:nvPr/>
      </p:nvGrpSpPr>
      <p:grpSpPr>
        <a:xfrm>
          <a:off x="0" y="0"/>
          <a:ext cx="0" cy="0"/>
          <a:chOff x="0" y="0"/>
          <a:chExt cx="0" cy="0"/>
        </a:xfrm>
      </p:grpSpPr>
      <p:sp>
        <p:nvSpPr>
          <p:cNvPr id="2" name="Title 1"/>
          <p:cNvSpPr>
            <a:spLocks noGrp="1"/>
          </p:cNvSpPr>
          <p:nvPr>
            <p:ph type="title"/>
          </p:nvPr>
        </p:nvSpPr>
        <p:spPr>
          <a:xfrm>
            <a:off x="356934" y="307474"/>
            <a:ext cx="8410104" cy="983693"/>
          </a:xfrm>
        </p:spPr>
        <p:txBody>
          <a:bodyPr/>
          <a:lstStyle>
            <a:lvl1pPr>
              <a:defRPr sz="2200" b="0" i="0" cap="none" baseline="0">
                <a:solidFill>
                  <a:srgbClr val="021F43"/>
                </a:solidFill>
                <a:latin typeface="+mj-lt"/>
                <a:cs typeface="Andes ExtraLight"/>
              </a:defRPr>
            </a:lvl1pPr>
          </a:lstStyle>
          <a:p>
            <a:r>
              <a:rPr lang="en-US"/>
              <a:t>Click to edit Master title style</a:t>
            </a:r>
          </a:p>
        </p:txBody>
      </p:sp>
      <p:sp>
        <p:nvSpPr>
          <p:cNvPr id="4" name="Content Placeholder 3"/>
          <p:cNvSpPr>
            <a:spLocks noGrp="1"/>
          </p:cNvSpPr>
          <p:nvPr>
            <p:ph sz="half" idx="2"/>
          </p:nvPr>
        </p:nvSpPr>
        <p:spPr>
          <a:xfrm>
            <a:off x="356934" y="1788583"/>
            <a:ext cx="4133273" cy="4399780"/>
          </a:xfrm>
        </p:spPr>
        <p:txBody>
          <a:bodyPr lIns="182880" rIns="182880" anchor="ctr"/>
          <a:lstStyle>
            <a:lvl1pPr marL="0" marR="0" indent="0" algn="l" defTabSz="914400" rtl="0" eaLnBrk="0" fontAlgn="base" latinLnBrk="0" hangingPunct="0">
              <a:lnSpc>
                <a:spcPct val="130000"/>
              </a:lnSpc>
              <a:spcBef>
                <a:spcPts val="1800"/>
              </a:spcBef>
              <a:spcAft>
                <a:spcPct val="0"/>
              </a:spcAft>
              <a:buClr>
                <a:schemeClr val="tx2">
                  <a:lumMod val="75000"/>
                  <a:lumOff val="25000"/>
                </a:schemeClr>
              </a:buClr>
              <a:buSzTx/>
              <a:buFontTx/>
              <a:buNone/>
              <a:tabLst/>
              <a:defRPr sz="1600">
                <a:solidFill>
                  <a:srgbClr val="595959"/>
                </a:solidFill>
              </a:defRPr>
            </a:lvl1pPr>
            <a:lvl2pPr>
              <a:defRPr sz="1600">
                <a:solidFill>
                  <a:srgbClr val="595959"/>
                </a:solidFill>
              </a:defRPr>
            </a:lvl2pPr>
            <a:lvl3pPr>
              <a:defRPr sz="1600">
                <a:solidFill>
                  <a:srgbClr val="595959"/>
                </a:solidFill>
              </a:defRPr>
            </a:lvl3pPr>
            <a:lvl4pPr>
              <a:defRPr sz="1600">
                <a:solidFill>
                  <a:srgbClr val="595959"/>
                </a:solidFill>
              </a:defRPr>
            </a:lvl4pPr>
            <a:lvl5pPr>
              <a:defRPr sz="1600">
                <a:solidFill>
                  <a:srgbClr val="595959"/>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3"/>
          <p:cNvSpPr>
            <a:spLocks noGrp="1"/>
          </p:cNvSpPr>
          <p:nvPr>
            <p:ph sz="half" idx="11"/>
          </p:nvPr>
        </p:nvSpPr>
        <p:spPr>
          <a:xfrm>
            <a:off x="4657428" y="1788509"/>
            <a:ext cx="4133088" cy="4402163"/>
          </a:xfrm>
        </p:spPr>
        <p:txBody>
          <a:bodyPr lIns="182880" rIns="182880" anchor="ctr"/>
          <a:lstStyle>
            <a:lvl1pPr marL="0" marR="0" indent="0" algn="l" defTabSz="914400" rtl="0" eaLnBrk="0" fontAlgn="base" latinLnBrk="0" hangingPunct="0">
              <a:lnSpc>
                <a:spcPct val="130000"/>
              </a:lnSpc>
              <a:spcBef>
                <a:spcPts val="1800"/>
              </a:spcBef>
              <a:spcAft>
                <a:spcPct val="0"/>
              </a:spcAft>
              <a:buClr>
                <a:schemeClr val="tx2">
                  <a:lumMod val="75000"/>
                  <a:lumOff val="25000"/>
                </a:schemeClr>
              </a:buClr>
              <a:buSzTx/>
              <a:buFontTx/>
              <a:buNone/>
              <a:tabLst/>
              <a:defRPr sz="1600">
                <a:solidFill>
                  <a:srgbClr val="595959"/>
                </a:solidFill>
              </a:defRPr>
            </a:lvl1pPr>
            <a:lvl2pPr>
              <a:defRPr sz="1600">
                <a:solidFill>
                  <a:srgbClr val="595959"/>
                </a:solidFill>
              </a:defRPr>
            </a:lvl2pPr>
            <a:lvl3pPr>
              <a:defRPr sz="1600">
                <a:solidFill>
                  <a:srgbClr val="595959"/>
                </a:solidFill>
              </a:defRPr>
            </a:lvl3pPr>
            <a:lvl4pPr>
              <a:defRPr sz="1600">
                <a:solidFill>
                  <a:srgbClr val="595959"/>
                </a:solidFill>
              </a:defRPr>
            </a:lvl4pPr>
            <a:lvl5pPr>
              <a:defRPr sz="1600">
                <a:solidFill>
                  <a:srgbClr val="595959"/>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3"/>
          <p:cNvSpPr>
            <a:spLocks noGrp="1"/>
          </p:cNvSpPr>
          <p:nvPr>
            <p:ph sz="half" idx="13"/>
          </p:nvPr>
        </p:nvSpPr>
        <p:spPr>
          <a:xfrm>
            <a:off x="356934" y="1429560"/>
            <a:ext cx="4133273" cy="264331"/>
          </a:xfrm>
        </p:spPr>
        <p:txBody>
          <a:bodyPr anchor="ctr">
            <a:normAutofit/>
          </a:bodyPr>
          <a:lstStyle>
            <a:lvl1pPr algn="ctr">
              <a:defRPr sz="1400" cap="all">
                <a:solidFill>
                  <a:srgbClr val="595959"/>
                </a:solidFill>
              </a:defRPr>
            </a:lvl1pPr>
            <a:lvl2pPr>
              <a:defRPr sz="1600">
                <a:solidFill>
                  <a:srgbClr val="595959"/>
                </a:solidFill>
              </a:defRPr>
            </a:lvl2pPr>
            <a:lvl3pPr>
              <a:defRPr sz="1600">
                <a:solidFill>
                  <a:srgbClr val="595959"/>
                </a:solidFill>
              </a:defRPr>
            </a:lvl3pPr>
            <a:lvl4pPr>
              <a:defRPr sz="1600">
                <a:solidFill>
                  <a:srgbClr val="595959"/>
                </a:solidFill>
              </a:defRPr>
            </a:lvl4pPr>
            <a:lvl5pPr>
              <a:defRPr sz="1600">
                <a:solidFill>
                  <a:srgbClr val="595959"/>
                </a:solidFill>
              </a:defRPr>
            </a:lvl5pPr>
            <a:lvl6pPr>
              <a:defRPr sz="1800"/>
            </a:lvl6pPr>
            <a:lvl7pPr>
              <a:defRPr sz="1800"/>
            </a:lvl7pPr>
            <a:lvl8pPr>
              <a:defRPr sz="1800"/>
            </a:lvl8pPr>
            <a:lvl9pPr>
              <a:defRPr sz="1800"/>
            </a:lvl9pPr>
          </a:lstStyle>
          <a:p>
            <a:pPr lvl="0"/>
            <a:r>
              <a:rPr lang="en-US"/>
              <a:t>Click to edit Master text styles</a:t>
            </a:r>
          </a:p>
        </p:txBody>
      </p:sp>
      <p:sp>
        <p:nvSpPr>
          <p:cNvPr id="8" name="Content Placeholder 3"/>
          <p:cNvSpPr>
            <a:spLocks noGrp="1"/>
          </p:cNvSpPr>
          <p:nvPr>
            <p:ph sz="half" idx="14"/>
          </p:nvPr>
        </p:nvSpPr>
        <p:spPr>
          <a:xfrm>
            <a:off x="4657429" y="1421539"/>
            <a:ext cx="4133088" cy="264331"/>
          </a:xfrm>
        </p:spPr>
        <p:txBody>
          <a:bodyPr anchor="ctr">
            <a:normAutofit/>
          </a:bodyPr>
          <a:lstStyle>
            <a:lvl1pPr algn="ctr">
              <a:defRPr sz="1400" cap="all">
                <a:solidFill>
                  <a:srgbClr val="595959"/>
                </a:solidFill>
              </a:defRPr>
            </a:lvl1pPr>
            <a:lvl2pPr>
              <a:defRPr sz="1600">
                <a:solidFill>
                  <a:srgbClr val="595959"/>
                </a:solidFill>
              </a:defRPr>
            </a:lvl2pPr>
            <a:lvl3pPr>
              <a:defRPr sz="1600">
                <a:solidFill>
                  <a:srgbClr val="595959"/>
                </a:solidFill>
              </a:defRPr>
            </a:lvl3pPr>
            <a:lvl4pPr>
              <a:defRPr sz="1600">
                <a:solidFill>
                  <a:srgbClr val="595959"/>
                </a:solidFill>
              </a:defRPr>
            </a:lvl4pPr>
            <a:lvl5pPr>
              <a:defRPr sz="1600">
                <a:solidFill>
                  <a:srgbClr val="595959"/>
                </a:solidFill>
              </a:defRPr>
            </a:lvl5pPr>
            <a:lvl6pPr>
              <a:defRPr sz="1800"/>
            </a:lvl6pPr>
            <a:lvl7pPr>
              <a:defRPr sz="1800"/>
            </a:lvl7pPr>
            <a:lvl8pPr>
              <a:defRPr sz="1800"/>
            </a:lvl8pPr>
            <a:lvl9pPr>
              <a:defRPr sz="1800"/>
            </a:lvl9pPr>
          </a:lstStyle>
          <a:p>
            <a:pPr lvl="0"/>
            <a:r>
              <a:rPr lang="en-US"/>
              <a:t>Click to edit Master text styles</a:t>
            </a:r>
          </a:p>
        </p:txBody>
      </p:sp>
      <p:sp>
        <p:nvSpPr>
          <p:cNvPr id="9" name="Slide Number Placeholder 3">
            <a:extLst>
              <a:ext uri="{FF2B5EF4-FFF2-40B4-BE49-F238E27FC236}">
                <a16:creationId xmlns:a16="http://schemas.microsoft.com/office/drawing/2014/main" id="{5ECE16A4-9581-41B8-96B6-6F1AECE925D8}"/>
              </a:ext>
            </a:extLst>
          </p:cNvPr>
          <p:cNvSpPr>
            <a:spLocks noGrp="1"/>
          </p:cNvSpPr>
          <p:nvPr>
            <p:ph type="sldNum" sz="quarter" idx="15"/>
          </p:nvPr>
        </p:nvSpPr>
        <p:spPr/>
        <p:txBody>
          <a:bodyPr/>
          <a:lstStyle>
            <a:lvl1pPr>
              <a:defRPr/>
            </a:lvl1pPr>
          </a:lstStyle>
          <a:p>
            <a:fld id="{ED703D01-E545-454E-B56E-9D158AB5ECAC}" type="slidenum">
              <a:rPr lang="en-US" altLang="en-US"/>
              <a:pPr/>
              <a:t>‹#›</a:t>
            </a:fld>
            <a:endParaRPr lang="en-US" altLang="en-US"/>
          </a:p>
        </p:txBody>
      </p:sp>
      <p:sp>
        <p:nvSpPr>
          <p:cNvPr id="10" name="Footer Placeholder 4">
            <a:extLst>
              <a:ext uri="{FF2B5EF4-FFF2-40B4-BE49-F238E27FC236}">
                <a16:creationId xmlns:a16="http://schemas.microsoft.com/office/drawing/2014/main" id="{09F90E78-01B3-44E9-9A94-4DA1C337A75B}"/>
              </a:ext>
            </a:extLst>
          </p:cNvPr>
          <p:cNvSpPr>
            <a:spLocks noGrp="1"/>
          </p:cNvSpPr>
          <p:nvPr>
            <p:ph type="ftr" sz="quarter" idx="16"/>
          </p:nvPr>
        </p:nvSpPr>
        <p:spPr/>
        <p:txBody>
          <a:bodyPr/>
          <a:lstStyle>
            <a:lvl1pPr>
              <a:defRPr/>
            </a:lvl1pPr>
          </a:lstStyle>
          <a:p>
            <a:pPr>
              <a:defRPr/>
            </a:pPr>
            <a:r>
              <a:rPr lang="en-US"/>
              <a:t>Presentation Title</a:t>
            </a:r>
          </a:p>
        </p:txBody>
      </p:sp>
    </p:spTree>
    <p:extLst>
      <p:ext uri="{BB962C8B-B14F-4D97-AF65-F5344CB8AC3E}">
        <p14:creationId xmlns:p14="http://schemas.microsoft.com/office/powerpoint/2010/main" val="8520683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ight Highlight Slide">
    <p:spTree>
      <p:nvGrpSpPr>
        <p:cNvPr id="1" name=""/>
        <p:cNvGrpSpPr/>
        <p:nvPr/>
      </p:nvGrpSpPr>
      <p:grpSpPr>
        <a:xfrm>
          <a:off x="0" y="0"/>
          <a:ext cx="0" cy="0"/>
          <a:chOff x="0" y="0"/>
          <a:chExt cx="0" cy="0"/>
        </a:xfrm>
      </p:grpSpPr>
      <p:sp>
        <p:nvSpPr>
          <p:cNvPr id="2" name="Title 1"/>
          <p:cNvSpPr>
            <a:spLocks noGrp="1"/>
          </p:cNvSpPr>
          <p:nvPr>
            <p:ph type="title"/>
          </p:nvPr>
        </p:nvSpPr>
        <p:spPr>
          <a:xfrm>
            <a:off x="356934" y="346364"/>
            <a:ext cx="3145592" cy="5784272"/>
          </a:xfrm>
        </p:spPr>
        <p:txBody>
          <a:bodyPr anchor="ctr"/>
          <a:lstStyle>
            <a:lvl1pPr>
              <a:defRPr sz="3200" b="0" i="0">
                <a:solidFill>
                  <a:schemeClr val="bg2"/>
                </a:solidFill>
                <a:latin typeface="+mn-lt"/>
                <a:cs typeface="Andes ExtraLight"/>
              </a:defRPr>
            </a:lvl1pPr>
          </a:lstStyle>
          <a:p>
            <a:r>
              <a:rPr lang="en-US"/>
              <a:t>Click to edit Master title style</a:t>
            </a:r>
          </a:p>
        </p:txBody>
      </p:sp>
      <p:sp>
        <p:nvSpPr>
          <p:cNvPr id="4" name="Content Placeholder 3"/>
          <p:cNvSpPr>
            <a:spLocks noGrp="1"/>
          </p:cNvSpPr>
          <p:nvPr>
            <p:ph sz="half" idx="2"/>
          </p:nvPr>
        </p:nvSpPr>
        <p:spPr>
          <a:xfrm>
            <a:off x="3682999" y="346364"/>
            <a:ext cx="5166895" cy="5784271"/>
          </a:xfrm>
        </p:spPr>
        <p:txBody>
          <a:bodyPr anchor="ctr"/>
          <a:lstStyle>
            <a:lvl1pPr>
              <a:lnSpc>
                <a:spcPct val="125000"/>
              </a:lnSpc>
              <a:spcBef>
                <a:spcPts val="0"/>
              </a:spcBef>
              <a:spcAft>
                <a:spcPts val="2200"/>
              </a:spcAft>
              <a:defRPr sz="2200">
                <a:solidFill>
                  <a:schemeClr val="tx2">
                    <a:lumMod val="50000"/>
                    <a:lumOff val="50000"/>
                  </a:schemeClr>
                </a:solidFill>
              </a:defRPr>
            </a:lvl1pPr>
            <a:lvl2pPr marL="0" indent="0">
              <a:lnSpc>
                <a:spcPct val="125000"/>
              </a:lnSpc>
              <a:spcBef>
                <a:spcPts val="0"/>
              </a:spcBef>
              <a:spcAft>
                <a:spcPts val="2200"/>
              </a:spcAft>
              <a:buNone/>
              <a:defRPr sz="2000" baseline="0">
                <a:solidFill>
                  <a:schemeClr val="tx2">
                    <a:lumMod val="50000"/>
                    <a:lumOff val="50000"/>
                  </a:schemeClr>
                </a:solidFill>
              </a:defRPr>
            </a:lvl2pPr>
            <a:lvl3pPr marL="0" indent="0">
              <a:lnSpc>
                <a:spcPct val="130000"/>
              </a:lnSpc>
              <a:buNone/>
              <a:defRPr sz="1600">
                <a:solidFill>
                  <a:schemeClr val="tx2">
                    <a:lumMod val="50000"/>
                    <a:lumOff val="50000"/>
                  </a:schemeClr>
                </a:solidFill>
              </a:defRPr>
            </a:lvl3pPr>
            <a:lvl4pPr marL="182880" indent="0">
              <a:lnSpc>
                <a:spcPct val="130000"/>
              </a:lnSpc>
              <a:buNone/>
              <a:defRPr sz="1600">
                <a:solidFill>
                  <a:schemeClr val="tx2">
                    <a:lumMod val="50000"/>
                    <a:lumOff val="50000"/>
                  </a:schemeClr>
                </a:solidFill>
              </a:defRPr>
            </a:lvl4pPr>
            <a:lvl5pPr marL="454914" indent="0">
              <a:lnSpc>
                <a:spcPct val="130000"/>
              </a:lnSpc>
              <a:buNone/>
              <a:defRPr sz="1600">
                <a:solidFill>
                  <a:schemeClr val="tx2">
                    <a:lumMod val="50000"/>
                    <a:lumOff val="50000"/>
                  </a:schemeClr>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Slide Number Placeholder 3">
            <a:extLst>
              <a:ext uri="{FF2B5EF4-FFF2-40B4-BE49-F238E27FC236}">
                <a16:creationId xmlns:a16="http://schemas.microsoft.com/office/drawing/2014/main" id="{8C263F1D-7AD9-44E4-9EC9-88043994494E}"/>
              </a:ext>
            </a:extLst>
          </p:cNvPr>
          <p:cNvSpPr>
            <a:spLocks noGrp="1"/>
          </p:cNvSpPr>
          <p:nvPr>
            <p:ph type="sldNum" sz="quarter" idx="10"/>
          </p:nvPr>
        </p:nvSpPr>
        <p:spPr/>
        <p:txBody>
          <a:bodyPr/>
          <a:lstStyle>
            <a:lvl1pPr>
              <a:defRPr/>
            </a:lvl1pPr>
          </a:lstStyle>
          <a:p>
            <a:fld id="{271A0084-5EC0-4D10-8D33-7AB399472711}" type="slidenum">
              <a:rPr lang="en-US" altLang="en-US"/>
              <a:pPr/>
              <a:t>‹#›</a:t>
            </a:fld>
            <a:endParaRPr lang="en-US" altLang="en-US"/>
          </a:p>
        </p:txBody>
      </p:sp>
      <p:sp>
        <p:nvSpPr>
          <p:cNvPr id="6" name="Footer Placeholder 4">
            <a:extLst>
              <a:ext uri="{FF2B5EF4-FFF2-40B4-BE49-F238E27FC236}">
                <a16:creationId xmlns:a16="http://schemas.microsoft.com/office/drawing/2014/main" id="{E5E36981-7DC5-4CEE-BCA1-1C56F048A32A}"/>
              </a:ext>
            </a:extLst>
          </p:cNvPr>
          <p:cNvSpPr>
            <a:spLocks noGrp="1"/>
          </p:cNvSpPr>
          <p:nvPr>
            <p:ph type="ftr" sz="quarter" idx="11"/>
          </p:nvPr>
        </p:nvSpPr>
        <p:spPr/>
        <p:txBody>
          <a:bodyPr/>
          <a:lstStyle>
            <a:lvl1pPr>
              <a:defRPr/>
            </a:lvl1pPr>
          </a:lstStyle>
          <a:p>
            <a:pPr>
              <a:defRPr/>
            </a:pPr>
            <a:r>
              <a:rPr lang="en-US"/>
              <a:t>Presentation Title</a:t>
            </a:r>
          </a:p>
        </p:txBody>
      </p:sp>
    </p:spTree>
    <p:extLst>
      <p:ext uri="{BB962C8B-B14F-4D97-AF65-F5344CB8AC3E}">
        <p14:creationId xmlns:p14="http://schemas.microsoft.com/office/powerpoint/2010/main" val="10935981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ark Highlight Slide">
    <p:spTree>
      <p:nvGrpSpPr>
        <p:cNvPr id="1" name=""/>
        <p:cNvGrpSpPr/>
        <p:nvPr/>
      </p:nvGrpSpPr>
      <p:grpSpPr>
        <a:xfrm>
          <a:off x="0" y="0"/>
          <a:ext cx="0" cy="0"/>
          <a:chOff x="0" y="0"/>
          <a:chExt cx="0" cy="0"/>
        </a:xfrm>
      </p:grpSpPr>
      <p:sp>
        <p:nvSpPr>
          <p:cNvPr id="2" name="Title 1"/>
          <p:cNvSpPr>
            <a:spLocks noGrp="1"/>
          </p:cNvSpPr>
          <p:nvPr>
            <p:ph type="title"/>
          </p:nvPr>
        </p:nvSpPr>
        <p:spPr>
          <a:xfrm>
            <a:off x="356934" y="346364"/>
            <a:ext cx="3145592" cy="5784272"/>
          </a:xfrm>
        </p:spPr>
        <p:txBody>
          <a:bodyPr anchor="ctr"/>
          <a:lstStyle>
            <a:lvl1pPr>
              <a:defRPr sz="3200" b="0" i="0">
                <a:solidFill>
                  <a:schemeClr val="tx1"/>
                </a:solidFill>
                <a:latin typeface="+mn-lt"/>
                <a:cs typeface="Andes ExtraLight"/>
              </a:defRPr>
            </a:lvl1pPr>
          </a:lstStyle>
          <a:p>
            <a:r>
              <a:rPr lang="en-US"/>
              <a:t>Click to edit Master title style</a:t>
            </a:r>
          </a:p>
        </p:txBody>
      </p:sp>
      <p:sp>
        <p:nvSpPr>
          <p:cNvPr id="4" name="Content Placeholder 3"/>
          <p:cNvSpPr>
            <a:spLocks noGrp="1"/>
          </p:cNvSpPr>
          <p:nvPr>
            <p:ph sz="half" idx="2"/>
          </p:nvPr>
        </p:nvSpPr>
        <p:spPr>
          <a:xfrm>
            <a:off x="3682999" y="346364"/>
            <a:ext cx="5166895" cy="5784271"/>
          </a:xfrm>
        </p:spPr>
        <p:txBody>
          <a:bodyPr anchor="ctr"/>
          <a:lstStyle>
            <a:lvl1pPr>
              <a:lnSpc>
                <a:spcPct val="125000"/>
              </a:lnSpc>
              <a:spcBef>
                <a:spcPts val="0"/>
              </a:spcBef>
              <a:spcAft>
                <a:spcPts val="2200"/>
              </a:spcAft>
              <a:defRPr sz="2200">
                <a:solidFill>
                  <a:schemeClr val="tx2">
                    <a:lumMod val="50000"/>
                    <a:lumOff val="50000"/>
                  </a:schemeClr>
                </a:solidFill>
              </a:defRPr>
            </a:lvl1pPr>
            <a:lvl2pPr marL="0" indent="0">
              <a:lnSpc>
                <a:spcPct val="125000"/>
              </a:lnSpc>
              <a:spcBef>
                <a:spcPts val="0"/>
              </a:spcBef>
              <a:spcAft>
                <a:spcPts val="2200"/>
              </a:spcAft>
              <a:buNone/>
              <a:defRPr sz="2000" baseline="0">
                <a:solidFill>
                  <a:schemeClr val="tx2">
                    <a:lumMod val="50000"/>
                    <a:lumOff val="50000"/>
                  </a:schemeClr>
                </a:solidFill>
              </a:defRPr>
            </a:lvl2pPr>
            <a:lvl3pPr marL="0" indent="0">
              <a:lnSpc>
                <a:spcPct val="130000"/>
              </a:lnSpc>
              <a:buNone/>
              <a:defRPr sz="1600">
                <a:solidFill>
                  <a:schemeClr val="tx2">
                    <a:lumMod val="50000"/>
                    <a:lumOff val="50000"/>
                  </a:schemeClr>
                </a:solidFill>
              </a:defRPr>
            </a:lvl3pPr>
            <a:lvl4pPr marL="182880" indent="0">
              <a:lnSpc>
                <a:spcPct val="130000"/>
              </a:lnSpc>
              <a:buNone/>
              <a:defRPr sz="1600">
                <a:solidFill>
                  <a:schemeClr val="tx2">
                    <a:lumMod val="50000"/>
                    <a:lumOff val="50000"/>
                  </a:schemeClr>
                </a:solidFill>
              </a:defRPr>
            </a:lvl4pPr>
            <a:lvl5pPr marL="454914" indent="0">
              <a:lnSpc>
                <a:spcPct val="130000"/>
              </a:lnSpc>
              <a:buNone/>
              <a:defRPr sz="1600">
                <a:solidFill>
                  <a:schemeClr val="tx2">
                    <a:lumMod val="50000"/>
                    <a:lumOff val="50000"/>
                  </a:schemeClr>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Slide Number Placeholder 3">
            <a:extLst>
              <a:ext uri="{FF2B5EF4-FFF2-40B4-BE49-F238E27FC236}">
                <a16:creationId xmlns:a16="http://schemas.microsoft.com/office/drawing/2014/main" id="{D971238A-98D8-4FF3-8806-60E07ED2C9A3}"/>
              </a:ext>
            </a:extLst>
          </p:cNvPr>
          <p:cNvSpPr>
            <a:spLocks noGrp="1"/>
          </p:cNvSpPr>
          <p:nvPr>
            <p:ph type="sldNum" sz="quarter" idx="10"/>
          </p:nvPr>
        </p:nvSpPr>
        <p:spPr/>
        <p:txBody>
          <a:bodyPr/>
          <a:lstStyle>
            <a:lvl1pPr>
              <a:defRPr/>
            </a:lvl1pPr>
          </a:lstStyle>
          <a:p>
            <a:fld id="{3CBFBF85-D6D6-4806-8810-366DEDE21A51}" type="slidenum">
              <a:rPr lang="en-US" altLang="en-US"/>
              <a:pPr/>
              <a:t>‹#›</a:t>
            </a:fld>
            <a:endParaRPr lang="en-US" altLang="en-US"/>
          </a:p>
        </p:txBody>
      </p:sp>
      <p:sp>
        <p:nvSpPr>
          <p:cNvPr id="6" name="Footer Placeholder 4">
            <a:extLst>
              <a:ext uri="{FF2B5EF4-FFF2-40B4-BE49-F238E27FC236}">
                <a16:creationId xmlns:a16="http://schemas.microsoft.com/office/drawing/2014/main" id="{1AC35530-917E-4D70-9EE0-23811959CDBC}"/>
              </a:ext>
            </a:extLst>
          </p:cNvPr>
          <p:cNvSpPr>
            <a:spLocks noGrp="1"/>
          </p:cNvSpPr>
          <p:nvPr>
            <p:ph type="ftr" sz="quarter" idx="11"/>
          </p:nvPr>
        </p:nvSpPr>
        <p:spPr/>
        <p:txBody>
          <a:bodyPr/>
          <a:lstStyle>
            <a:lvl1pPr>
              <a:defRPr/>
            </a:lvl1pPr>
          </a:lstStyle>
          <a:p>
            <a:pPr>
              <a:defRPr/>
            </a:pPr>
            <a:r>
              <a:rPr lang="en-US"/>
              <a:t>Presentation Title</a:t>
            </a:r>
          </a:p>
        </p:txBody>
      </p:sp>
    </p:spTree>
    <p:extLst>
      <p:ext uri="{BB962C8B-B14F-4D97-AF65-F5344CB8AC3E}">
        <p14:creationId xmlns:p14="http://schemas.microsoft.com/office/powerpoint/2010/main" val="9723590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omb Stone">
    <p:spTree>
      <p:nvGrpSpPr>
        <p:cNvPr id="1" name=""/>
        <p:cNvGrpSpPr/>
        <p:nvPr/>
      </p:nvGrpSpPr>
      <p:grpSpPr>
        <a:xfrm>
          <a:off x="0" y="0"/>
          <a:ext cx="0" cy="0"/>
          <a:chOff x="0" y="0"/>
          <a:chExt cx="0" cy="0"/>
        </a:xfrm>
      </p:grpSpPr>
      <p:sp>
        <p:nvSpPr>
          <p:cNvPr id="73" name="Freeform 1683">
            <a:extLst>
              <a:ext uri="{FF2B5EF4-FFF2-40B4-BE49-F238E27FC236}">
                <a16:creationId xmlns:a16="http://schemas.microsoft.com/office/drawing/2014/main" id="{5BFEFA31-B9C6-4568-B0C8-64632FA0DAF5}"/>
              </a:ext>
            </a:extLst>
          </p:cNvPr>
          <p:cNvSpPr>
            <a:spLocks/>
          </p:cNvSpPr>
          <p:nvPr/>
        </p:nvSpPr>
        <p:spPr bwMode="auto">
          <a:xfrm flipH="1">
            <a:off x="7410450" y="3175"/>
            <a:ext cx="712788" cy="584200"/>
          </a:xfrm>
          <a:custGeom>
            <a:avLst/>
            <a:gdLst>
              <a:gd name="T0" fmla="*/ 2147483647 w 448"/>
              <a:gd name="T1" fmla="*/ 2147483647 h 372"/>
              <a:gd name="T2" fmla="*/ 2147483647 w 448"/>
              <a:gd name="T3" fmla="*/ 2147483647 h 372"/>
              <a:gd name="T4" fmla="*/ 2147483647 w 448"/>
              <a:gd name="T5" fmla="*/ 2147483647 h 372"/>
              <a:gd name="T6" fmla="*/ 2147483647 w 448"/>
              <a:gd name="T7" fmla="*/ 2147483647 h 372"/>
              <a:gd name="T8" fmla="*/ 2147483647 w 448"/>
              <a:gd name="T9" fmla="*/ 2147483647 h 372"/>
              <a:gd name="T10" fmla="*/ 2147483647 w 448"/>
              <a:gd name="T11" fmla="*/ 2147483647 h 372"/>
              <a:gd name="T12" fmla="*/ 0 w 448"/>
              <a:gd name="T13" fmla="*/ 0 h 372"/>
              <a:gd name="T14" fmla="*/ 2147483647 w 448"/>
              <a:gd name="T15" fmla="*/ 0 h 372"/>
              <a:gd name="T16" fmla="*/ 2147483647 w 448"/>
              <a:gd name="T17" fmla="*/ 2147483647 h 372"/>
              <a:gd name="T18" fmla="*/ 2147483647 w 448"/>
              <a:gd name="T19" fmla="*/ 2147483647 h 372"/>
              <a:gd name="T20" fmla="*/ 2147483647 w 448"/>
              <a:gd name="T21" fmla="*/ 2147483647 h 372"/>
              <a:gd name="T22" fmla="*/ 2147483647 w 448"/>
              <a:gd name="T23" fmla="*/ 2147483647 h 372"/>
              <a:gd name="T24" fmla="*/ 2147483647 w 448"/>
              <a:gd name="T25" fmla="*/ 2147483647 h 372"/>
              <a:gd name="T26" fmla="*/ 2147483647 w 448"/>
              <a:gd name="T27" fmla="*/ 2147483647 h 372"/>
              <a:gd name="T28" fmla="*/ 2147483647 w 448"/>
              <a:gd name="T29" fmla="*/ 2147483647 h 3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48" h="372">
                <a:moveTo>
                  <a:pt x="448" y="372"/>
                </a:moveTo>
                <a:lnTo>
                  <a:pt x="388" y="302"/>
                </a:lnTo>
                <a:lnTo>
                  <a:pt x="280" y="208"/>
                </a:lnTo>
                <a:lnTo>
                  <a:pt x="210" y="142"/>
                </a:lnTo>
                <a:lnTo>
                  <a:pt x="140" y="94"/>
                </a:lnTo>
                <a:lnTo>
                  <a:pt x="64" y="44"/>
                </a:lnTo>
                <a:lnTo>
                  <a:pt x="0" y="0"/>
                </a:lnTo>
                <a:lnTo>
                  <a:pt x="280" y="0"/>
                </a:lnTo>
                <a:lnTo>
                  <a:pt x="300" y="36"/>
                </a:lnTo>
                <a:lnTo>
                  <a:pt x="324" y="82"/>
                </a:lnTo>
                <a:lnTo>
                  <a:pt x="346" y="134"/>
                </a:lnTo>
                <a:lnTo>
                  <a:pt x="378" y="206"/>
                </a:lnTo>
                <a:lnTo>
                  <a:pt x="408" y="264"/>
                </a:lnTo>
                <a:lnTo>
                  <a:pt x="434" y="334"/>
                </a:lnTo>
                <a:lnTo>
                  <a:pt x="448" y="372"/>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sp>
        <p:nvSpPr>
          <p:cNvPr id="74" name="Line 1086">
            <a:extLst>
              <a:ext uri="{FF2B5EF4-FFF2-40B4-BE49-F238E27FC236}">
                <a16:creationId xmlns:a16="http://schemas.microsoft.com/office/drawing/2014/main" id="{8A81A185-1E4C-4AC8-BF2B-77C6E5DE8665}"/>
              </a:ext>
            </a:extLst>
          </p:cNvPr>
          <p:cNvSpPr>
            <a:spLocks noChangeShapeType="1"/>
          </p:cNvSpPr>
          <p:nvPr/>
        </p:nvSpPr>
        <p:spPr bwMode="auto">
          <a:xfrm>
            <a:off x="484188" y="617538"/>
            <a:ext cx="1587" cy="158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 name="Line 1087">
            <a:extLst>
              <a:ext uri="{FF2B5EF4-FFF2-40B4-BE49-F238E27FC236}">
                <a16:creationId xmlns:a16="http://schemas.microsoft.com/office/drawing/2014/main" id="{6D64B74A-C5EA-4979-B7B8-7A9E6F1684BD}"/>
              </a:ext>
            </a:extLst>
          </p:cNvPr>
          <p:cNvSpPr>
            <a:spLocks noChangeShapeType="1"/>
          </p:cNvSpPr>
          <p:nvPr/>
        </p:nvSpPr>
        <p:spPr bwMode="auto">
          <a:xfrm>
            <a:off x="484188" y="617538"/>
            <a:ext cx="1587" cy="158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 name="Rectangle 1088">
            <a:extLst>
              <a:ext uri="{FF2B5EF4-FFF2-40B4-BE49-F238E27FC236}">
                <a16:creationId xmlns:a16="http://schemas.microsoft.com/office/drawing/2014/main" id="{D13571BC-E645-465F-A286-1CD5AF98EB0A}"/>
              </a:ext>
            </a:extLst>
          </p:cNvPr>
          <p:cNvSpPr>
            <a:spLocks noChangeArrowheads="1"/>
          </p:cNvSpPr>
          <p:nvPr/>
        </p:nvSpPr>
        <p:spPr bwMode="auto">
          <a:xfrm>
            <a:off x="484188" y="617538"/>
            <a:ext cx="1587" cy="15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77" name="Rectangle 1089">
            <a:extLst>
              <a:ext uri="{FF2B5EF4-FFF2-40B4-BE49-F238E27FC236}">
                <a16:creationId xmlns:a16="http://schemas.microsoft.com/office/drawing/2014/main" id="{F8F7D73E-C852-4F61-8745-018FE346BF76}"/>
              </a:ext>
            </a:extLst>
          </p:cNvPr>
          <p:cNvSpPr>
            <a:spLocks noChangeArrowheads="1"/>
          </p:cNvSpPr>
          <p:nvPr/>
        </p:nvSpPr>
        <p:spPr bwMode="auto">
          <a:xfrm>
            <a:off x="484188" y="61753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78" name="Freeform 1098">
            <a:extLst>
              <a:ext uri="{FF2B5EF4-FFF2-40B4-BE49-F238E27FC236}">
                <a16:creationId xmlns:a16="http://schemas.microsoft.com/office/drawing/2014/main" id="{03083A04-8FF9-4CE0-97C1-E0CD8017F006}"/>
              </a:ext>
            </a:extLst>
          </p:cNvPr>
          <p:cNvSpPr>
            <a:spLocks/>
          </p:cNvSpPr>
          <p:nvPr/>
        </p:nvSpPr>
        <p:spPr bwMode="auto">
          <a:xfrm>
            <a:off x="487363" y="617538"/>
            <a:ext cx="3175" cy="1587"/>
          </a:xfrm>
          <a:custGeom>
            <a:avLst/>
            <a:gdLst>
              <a:gd name="T0" fmla="*/ 0 w 2"/>
              <a:gd name="T1" fmla="*/ 0 h 1587"/>
              <a:gd name="T2" fmla="*/ 2147483647 w 2"/>
              <a:gd name="T3" fmla="*/ 0 h 1587"/>
              <a:gd name="T4" fmla="*/ 2147483647 w 2"/>
              <a:gd name="T5" fmla="*/ 0 h 1587"/>
              <a:gd name="T6" fmla="*/ 2147483647 w 2"/>
              <a:gd name="T7" fmla="*/ 0 h 1587"/>
              <a:gd name="T8" fmla="*/ 0 w 2"/>
              <a:gd name="T9" fmla="*/ 0 h 1587"/>
              <a:gd name="T10" fmla="*/ 0 w 2"/>
              <a:gd name="T11" fmla="*/ 0 h 1587"/>
              <a:gd name="T12" fmla="*/ 0 w 2"/>
              <a:gd name="T13" fmla="*/ 0 h 1587"/>
              <a:gd name="T14" fmla="*/ 0 w 2"/>
              <a:gd name="T15" fmla="*/ 0 h 1587"/>
              <a:gd name="T16" fmla="*/ 0 w 2"/>
              <a:gd name="T17" fmla="*/ 0 h 1587"/>
              <a:gd name="T18" fmla="*/ 0 w 2"/>
              <a:gd name="T19" fmla="*/ 0 h 1587"/>
              <a:gd name="T20" fmla="*/ 0 w 2"/>
              <a:gd name="T21" fmla="*/ 0 h 1587"/>
              <a:gd name="T22" fmla="*/ 0 w 2"/>
              <a:gd name="T23" fmla="*/ 0 h 1587"/>
              <a:gd name="T24" fmla="*/ 0 w 2"/>
              <a:gd name="T25" fmla="*/ 0 h 1587"/>
              <a:gd name="T26" fmla="*/ 0 w 2"/>
              <a:gd name="T27" fmla="*/ 0 h 1587"/>
              <a:gd name="T28" fmla="*/ 0 w 2"/>
              <a:gd name="T29" fmla="*/ 0 h 1587"/>
              <a:gd name="T30" fmla="*/ 0 w 2"/>
              <a:gd name="T31" fmla="*/ 0 h 1587"/>
              <a:gd name="T32" fmla="*/ 0 w 2"/>
              <a:gd name="T33" fmla="*/ 0 h 1587"/>
              <a:gd name="T34" fmla="*/ 2147483647 w 2"/>
              <a:gd name="T35" fmla="*/ 0 h 1587"/>
              <a:gd name="T36" fmla="*/ 2147483647 w 2"/>
              <a:gd name="T37" fmla="*/ 0 h 1587"/>
              <a:gd name="T38" fmla="*/ 2147483647 w 2"/>
              <a:gd name="T39" fmla="*/ 0 h 1587"/>
              <a:gd name="T40" fmla="*/ 0 w 2"/>
              <a:gd name="T41" fmla="*/ 0 h 1587"/>
              <a:gd name="T42" fmla="*/ 0 w 2"/>
              <a:gd name="T43" fmla="*/ 0 h 1587"/>
              <a:gd name="T44" fmla="*/ 0 w 2"/>
              <a:gd name="T45" fmla="*/ 0 h 15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 h="1587">
                <a:moveTo>
                  <a:pt x="0" y="0"/>
                </a:moveTo>
                <a:lnTo>
                  <a:pt x="2" y="0"/>
                </a:lnTo>
                <a:lnTo>
                  <a:pt x="0"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9" name="Freeform 1115">
            <a:extLst>
              <a:ext uri="{FF2B5EF4-FFF2-40B4-BE49-F238E27FC236}">
                <a16:creationId xmlns:a16="http://schemas.microsoft.com/office/drawing/2014/main" id="{2FF406BE-DA23-461F-9B7D-4D45B480DBC4}"/>
              </a:ext>
            </a:extLst>
          </p:cNvPr>
          <p:cNvSpPr>
            <a:spLocks/>
          </p:cNvSpPr>
          <p:nvPr/>
        </p:nvSpPr>
        <p:spPr bwMode="auto">
          <a:xfrm>
            <a:off x="458788" y="473075"/>
            <a:ext cx="3175" cy="3175"/>
          </a:xfrm>
          <a:custGeom>
            <a:avLst/>
            <a:gdLst>
              <a:gd name="T0" fmla="*/ 0 w 2"/>
              <a:gd name="T1" fmla="*/ 2147483647 h 2"/>
              <a:gd name="T2" fmla="*/ 0 w 2"/>
              <a:gd name="T3" fmla="*/ 2147483647 h 2"/>
              <a:gd name="T4" fmla="*/ 0 w 2"/>
              <a:gd name="T5" fmla="*/ 2147483647 h 2"/>
              <a:gd name="T6" fmla="*/ 0 w 2"/>
              <a:gd name="T7" fmla="*/ 2147483647 h 2"/>
              <a:gd name="T8" fmla="*/ 0 w 2"/>
              <a:gd name="T9" fmla="*/ 2147483647 h 2"/>
              <a:gd name="T10" fmla="*/ 0 w 2"/>
              <a:gd name="T11" fmla="*/ 2147483647 h 2"/>
              <a:gd name="T12" fmla="*/ 2147483647 w 2"/>
              <a:gd name="T13" fmla="*/ 2147483647 h 2"/>
              <a:gd name="T14" fmla="*/ 2147483647 w 2"/>
              <a:gd name="T15" fmla="*/ 2147483647 h 2"/>
              <a:gd name="T16" fmla="*/ 2147483647 w 2"/>
              <a:gd name="T17" fmla="*/ 0 h 2"/>
              <a:gd name="T18" fmla="*/ 0 w 2"/>
              <a:gd name="T19" fmla="*/ 2147483647 h 2"/>
              <a:gd name="T20" fmla="*/ 0 w 2"/>
              <a:gd name="T21" fmla="*/ 2147483647 h 2"/>
              <a:gd name="T22" fmla="*/ 0 w 2"/>
              <a:gd name="T23" fmla="*/ 2147483647 h 2"/>
              <a:gd name="T24" fmla="*/ 0 w 2"/>
              <a:gd name="T25" fmla="*/ 2147483647 h 2"/>
              <a:gd name="T26" fmla="*/ 0 w 2"/>
              <a:gd name="T27" fmla="*/ 2147483647 h 2"/>
              <a:gd name="T28" fmla="*/ 2147483647 w 2"/>
              <a:gd name="T29" fmla="*/ 2147483647 h 2"/>
              <a:gd name="T30" fmla="*/ 2147483647 w 2"/>
              <a:gd name="T31" fmla="*/ 2147483647 h 2"/>
              <a:gd name="T32" fmla="*/ 2147483647 w 2"/>
              <a:gd name="T33" fmla="*/ 2147483647 h 2"/>
              <a:gd name="T34" fmla="*/ 2147483647 w 2"/>
              <a:gd name="T35" fmla="*/ 2147483647 h 2"/>
              <a:gd name="T36" fmla="*/ 2147483647 w 2"/>
              <a:gd name="T37" fmla="*/ 2147483647 h 2"/>
              <a:gd name="T38" fmla="*/ 2147483647 w 2"/>
              <a:gd name="T39" fmla="*/ 2147483647 h 2"/>
              <a:gd name="T40" fmla="*/ 0 w 2"/>
              <a:gd name="T41" fmla="*/ 2147483647 h 2"/>
              <a:gd name="T42" fmla="*/ 0 w 2"/>
              <a:gd name="T43" fmla="*/ 2147483647 h 2"/>
              <a:gd name="T44" fmla="*/ 0 w 2"/>
              <a:gd name="T45" fmla="*/ 2147483647 h 2"/>
              <a:gd name="T46" fmla="*/ 0 w 2"/>
              <a:gd name="T47" fmla="*/ 2147483647 h 2"/>
              <a:gd name="T48" fmla="*/ 0 w 2"/>
              <a:gd name="T49" fmla="*/ 2147483647 h 2"/>
              <a:gd name="T50" fmla="*/ 0 w 2"/>
              <a:gd name="T51" fmla="*/ 2147483647 h 2"/>
              <a:gd name="T52" fmla="*/ 0 w 2"/>
              <a:gd name="T53" fmla="*/ 2147483647 h 2"/>
              <a:gd name="T54" fmla="*/ 2147483647 w 2"/>
              <a:gd name="T55" fmla="*/ 2147483647 h 2"/>
              <a:gd name="T56" fmla="*/ 0 w 2"/>
              <a:gd name="T57" fmla="*/ 2147483647 h 2"/>
              <a:gd name="T58" fmla="*/ 2147483647 w 2"/>
              <a:gd name="T59" fmla="*/ 2147483647 h 2"/>
              <a:gd name="T60" fmla="*/ 2147483647 w 2"/>
              <a:gd name="T61" fmla="*/ 2147483647 h 2"/>
              <a:gd name="T62" fmla="*/ 2147483647 w 2"/>
              <a:gd name="T63" fmla="*/ 2147483647 h 2"/>
              <a:gd name="T64" fmla="*/ 0 w 2"/>
              <a:gd name="T65" fmla="*/ 2147483647 h 2"/>
              <a:gd name="T66" fmla="*/ 0 w 2"/>
              <a:gd name="T67" fmla="*/ 2147483647 h 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 h="2">
                <a:moveTo>
                  <a:pt x="0" y="2"/>
                </a:moveTo>
                <a:lnTo>
                  <a:pt x="0" y="2"/>
                </a:lnTo>
                <a:lnTo>
                  <a:pt x="2" y="2"/>
                </a:lnTo>
                <a:lnTo>
                  <a:pt x="2" y="0"/>
                </a:lnTo>
                <a:lnTo>
                  <a:pt x="0" y="2"/>
                </a:lnTo>
                <a:lnTo>
                  <a:pt x="2" y="2"/>
                </a:lnTo>
                <a:lnTo>
                  <a:pt x="0" y="2"/>
                </a:lnTo>
                <a:lnTo>
                  <a:pt x="2" y="2"/>
                </a:lnTo>
                <a:lnTo>
                  <a:pt x="0" y="2"/>
                </a:lnTo>
                <a:lnTo>
                  <a:pt x="2" y="2"/>
                </a:lnTo>
                <a:lnTo>
                  <a:pt x="0" y="2"/>
                </a:lnTo>
                <a:lnTo>
                  <a:pt x="2" y="2"/>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 name="Freeform 1120">
            <a:extLst>
              <a:ext uri="{FF2B5EF4-FFF2-40B4-BE49-F238E27FC236}">
                <a16:creationId xmlns:a16="http://schemas.microsoft.com/office/drawing/2014/main" id="{1D7A9035-6B98-49F4-A062-4C35EE32151F}"/>
              </a:ext>
            </a:extLst>
          </p:cNvPr>
          <p:cNvSpPr>
            <a:spLocks/>
          </p:cNvSpPr>
          <p:nvPr/>
        </p:nvSpPr>
        <p:spPr bwMode="auto">
          <a:xfrm>
            <a:off x="458788" y="463550"/>
            <a:ext cx="3175" cy="3175"/>
          </a:xfrm>
          <a:custGeom>
            <a:avLst/>
            <a:gdLst>
              <a:gd name="T0" fmla="*/ 0 w 2"/>
              <a:gd name="T1" fmla="*/ 0 h 2"/>
              <a:gd name="T2" fmla="*/ 0 w 2"/>
              <a:gd name="T3" fmla="*/ 2147483647 h 2"/>
              <a:gd name="T4" fmla="*/ 0 w 2"/>
              <a:gd name="T5" fmla="*/ 2147483647 h 2"/>
              <a:gd name="T6" fmla="*/ 0 w 2"/>
              <a:gd name="T7" fmla="*/ 2147483647 h 2"/>
              <a:gd name="T8" fmla="*/ 2147483647 w 2"/>
              <a:gd name="T9" fmla="*/ 2147483647 h 2"/>
              <a:gd name="T10" fmla="*/ 2147483647 w 2"/>
              <a:gd name="T11" fmla="*/ 0 h 2"/>
              <a:gd name="T12" fmla="*/ 2147483647 w 2"/>
              <a:gd name="T13" fmla="*/ 0 h 2"/>
              <a:gd name="T14" fmla="*/ 2147483647 w 2"/>
              <a:gd name="T15" fmla="*/ 0 h 2"/>
              <a:gd name="T16" fmla="*/ 0 w 2"/>
              <a:gd name="T17" fmla="*/ 0 h 2"/>
              <a:gd name="T18" fmla="*/ 0 w 2"/>
              <a:gd name="T19" fmla="*/ 2147483647 h 2"/>
              <a:gd name="T20" fmla="*/ 0 w 2"/>
              <a:gd name="T21" fmla="*/ 2147483647 h 2"/>
              <a:gd name="T22" fmla="*/ 2147483647 w 2"/>
              <a:gd name="T23" fmla="*/ 0 h 2"/>
              <a:gd name="T24" fmla="*/ 2147483647 w 2"/>
              <a:gd name="T25" fmla="*/ 0 h 2"/>
              <a:gd name="T26" fmla="*/ 2147483647 w 2"/>
              <a:gd name="T27" fmla="*/ 0 h 2"/>
              <a:gd name="T28" fmla="*/ 2147483647 w 2"/>
              <a:gd name="T29" fmla="*/ 2147483647 h 2"/>
              <a:gd name="T30" fmla="*/ 0 w 2"/>
              <a:gd name="T31" fmla="*/ 2147483647 h 2"/>
              <a:gd name="T32" fmla="*/ 0 w 2"/>
              <a:gd name="T33" fmla="*/ 2147483647 h 2"/>
              <a:gd name="T34" fmla="*/ 0 w 2"/>
              <a:gd name="T35" fmla="*/ 2147483647 h 2"/>
              <a:gd name="T36" fmla="*/ 0 w 2"/>
              <a:gd name="T37" fmla="*/ 2147483647 h 2"/>
              <a:gd name="T38" fmla="*/ 0 w 2"/>
              <a:gd name="T39" fmla="*/ 2147483647 h 2"/>
              <a:gd name="T40" fmla="*/ 0 w 2"/>
              <a:gd name="T41" fmla="*/ 2147483647 h 2"/>
              <a:gd name="T42" fmla="*/ 0 w 2"/>
              <a:gd name="T43" fmla="*/ 2147483647 h 2"/>
              <a:gd name="T44" fmla="*/ 0 w 2"/>
              <a:gd name="T45" fmla="*/ 2147483647 h 2"/>
              <a:gd name="T46" fmla="*/ 2147483647 w 2"/>
              <a:gd name="T47" fmla="*/ 2147483647 h 2"/>
              <a:gd name="T48" fmla="*/ 0 w 2"/>
              <a:gd name="T49" fmla="*/ 2147483647 h 2"/>
              <a:gd name="T50" fmla="*/ 0 w 2"/>
              <a:gd name="T51" fmla="*/ 2147483647 h 2"/>
              <a:gd name="T52" fmla="*/ 2147483647 w 2"/>
              <a:gd name="T53" fmla="*/ 2147483647 h 2"/>
              <a:gd name="T54" fmla="*/ 2147483647 w 2"/>
              <a:gd name="T55" fmla="*/ 2147483647 h 2"/>
              <a:gd name="T56" fmla="*/ 2147483647 w 2"/>
              <a:gd name="T57" fmla="*/ 0 h 2"/>
              <a:gd name="T58" fmla="*/ 0 w 2"/>
              <a:gd name="T59" fmla="*/ 0 h 2"/>
              <a:gd name="T60" fmla="*/ 0 w 2"/>
              <a:gd name="T61" fmla="*/ 0 h 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 h="2">
                <a:moveTo>
                  <a:pt x="0" y="0"/>
                </a:moveTo>
                <a:lnTo>
                  <a:pt x="0" y="2"/>
                </a:lnTo>
                <a:lnTo>
                  <a:pt x="2" y="2"/>
                </a:lnTo>
                <a:lnTo>
                  <a:pt x="2" y="0"/>
                </a:lnTo>
                <a:lnTo>
                  <a:pt x="0" y="0"/>
                </a:lnTo>
                <a:lnTo>
                  <a:pt x="0" y="2"/>
                </a:lnTo>
                <a:lnTo>
                  <a:pt x="2" y="0"/>
                </a:lnTo>
                <a:lnTo>
                  <a:pt x="2" y="2"/>
                </a:lnTo>
                <a:lnTo>
                  <a:pt x="0" y="2"/>
                </a:lnTo>
                <a:lnTo>
                  <a:pt x="2" y="2"/>
                </a:lnTo>
                <a:lnTo>
                  <a:pt x="0" y="2"/>
                </a:lnTo>
                <a:lnTo>
                  <a:pt x="2" y="2"/>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 name="Freeform 1134">
            <a:extLst>
              <a:ext uri="{FF2B5EF4-FFF2-40B4-BE49-F238E27FC236}">
                <a16:creationId xmlns:a16="http://schemas.microsoft.com/office/drawing/2014/main" id="{99F64C7C-A7FF-4303-898B-9BDF2A8B681F}"/>
              </a:ext>
            </a:extLst>
          </p:cNvPr>
          <p:cNvSpPr>
            <a:spLocks/>
          </p:cNvSpPr>
          <p:nvPr/>
        </p:nvSpPr>
        <p:spPr bwMode="auto">
          <a:xfrm>
            <a:off x="703263" y="514350"/>
            <a:ext cx="3175" cy="6350"/>
          </a:xfrm>
          <a:custGeom>
            <a:avLst/>
            <a:gdLst>
              <a:gd name="T0" fmla="*/ 2147483647 w 2"/>
              <a:gd name="T1" fmla="*/ 2147483647 h 4"/>
              <a:gd name="T2" fmla="*/ 2147483647 w 2"/>
              <a:gd name="T3" fmla="*/ 2147483647 h 4"/>
              <a:gd name="T4" fmla="*/ 2147483647 w 2"/>
              <a:gd name="T5" fmla="*/ 2147483647 h 4"/>
              <a:gd name="T6" fmla="*/ 2147483647 w 2"/>
              <a:gd name="T7" fmla="*/ 2147483647 h 4"/>
              <a:gd name="T8" fmla="*/ 2147483647 w 2"/>
              <a:gd name="T9" fmla="*/ 0 h 4"/>
              <a:gd name="T10" fmla="*/ 2147483647 w 2"/>
              <a:gd name="T11" fmla="*/ 0 h 4"/>
              <a:gd name="T12" fmla="*/ 2147483647 w 2"/>
              <a:gd name="T13" fmla="*/ 0 h 4"/>
              <a:gd name="T14" fmla="*/ 0 w 2"/>
              <a:gd name="T15" fmla="*/ 2147483647 h 4"/>
              <a:gd name="T16" fmla="*/ 2147483647 w 2"/>
              <a:gd name="T17" fmla="*/ 2147483647 h 4"/>
              <a:gd name="T18" fmla="*/ 2147483647 w 2"/>
              <a:gd name="T19" fmla="*/ 2147483647 h 4"/>
              <a:gd name="T20" fmla="*/ 2147483647 w 2"/>
              <a:gd name="T21" fmla="*/ 2147483647 h 4"/>
              <a:gd name="T22" fmla="*/ 2147483647 w 2"/>
              <a:gd name="T23" fmla="*/ 0 h 4"/>
              <a:gd name="T24" fmla="*/ 2147483647 w 2"/>
              <a:gd name="T25" fmla="*/ 2147483647 h 4"/>
              <a:gd name="T26" fmla="*/ 2147483647 w 2"/>
              <a:gd name="T27" fmla="*/ 2147483647 h 4"/>
              <a:gd name="T28" fmla="*/ 2147483647 w 2"/>
              <a:gd name="T29" fmla="*/ 2147483647 h 4"/>
              <a:gd name="T30" fmla="*/ 2147483647 w 2"/>
              <a:gd name="T31" fmla="*/ 2147483647 h 4"/>
              <a:gd name="T32" fmla="*/ 2147483647 w 2"/>
              <a:gd name="T33" fmla="*/ 2147483647 h 4"/>
              <a:gd name="T34" fmla="*/ 2147483647 w 2"/>
              <a:gd name="T35" fmla="*/ 2147483647 h 4"/>
              <a:gd name="T36" fmla="*/ 2147483647 w 2"/>
              <a:gd name="T37" fmla="*/ 2147483647 h 4"/>
              <a:gd name="T38" fmla="*/ 2147483647 w 2"/>
              <a:gd name="T39" fmla="*/ 2147483647 h 4"/>
              <a:gd name="T40" fmla="*/ 2147483647 w 2"/>
              <a:gd name="T41" fmla="*/ 2147483647 h 4"/>
              <a:gd name="T42" fmla="*/ 2147483647 w 2"/>
              <a:gd name="T43" fmla="*/ 2147483647 h 4"/>
              <a:gd name="T44" fmla="*/ 2147483647 w 2"/>
              <a:gd name="T45" fmla="*/ 2147483647 h 4"/>
              <a:gd name="T46" fmla="*/ 2147483647 w 2"/>
              <a:gd name="T47" fmla="*/ 2147483647 h 4"/>
              <a:gd name="T48" fmla="*/ 2147483647 w 2"/>
              <a:gd name="T49" fmla="*/ 2147483647 h 4"/>
              <a:gd name="T50" fmla="*/ 2147483647 w 2"/>
              <a:gd name="T51" fmla="*/ 2147483647 h 4"/>
              <a:gd name="T52" fmla="*/ 0 w 2"/>
              <a:gd name="T53" fmla="*/ 2147483647 h 4"/>
              <a:gd name="T54" fmla="*/ 2147483647 w 2"/>
              <a:gd name="T55" fmla="*/ 2147483647 h 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 h="4">
                <a:moveTo>
                  <a:pt x="2" y="4"/>
                </a:moveTo>
                <a:lnTo>
                  <a:pt x="2" y="4"/>
                </a:lnTo>
                <a:lnTo>
                  <a:pt x="2" y="2"/>
                </a:lnTo>
                <a:lnTo>
                  <a:pt x="2" y="0"/>
                </a:lnTo>
                <a:lnTo>
                  <a:pt x="0" y="2"/>
                </a:lnTo>
                <a:lnTo>
                  <a:pt x="2" y="4"/>
                </a:lnTo>
                <a:lnTo>
                  <a:pt x="2" y="2"/>
                </a:lnTo>
                <a:lnTo>
                  <a:pt x="2" y="0"/>
                </a:lnTo>
                <a:lnTo>
                  <a:pt x="2" y="2"/>
                </a:lnTo>
                <a:lnTo>
                  <a:pt x="0" y="2"/>
                </a:lnTo>
                <a:lnTo>
                  <a:pt x="2"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 name="Freeform 1141">
            <a:extLst>
              <a:ext uri="{FF2B5EF4-FFF2-40B4-BE49-F238E27FC236}">
                <a16:creationId xmlns:a16="http://schemas.microsoft.com/office/drawing/2014/main" id="{4D8CECC3-10E0-4B69-B5FC-D2FC02EFFC4B}"/>
              </a:ext>
            </a:extLst>
          </p:cNvPr>
          <p:cNvSpPr>
            <a:spLocks/>
          </p:cNvSpPr>
          <p:nvPr/>
        </p:nvSpPr>
        <p:spPr bwMode="auto">
          <a:xfrm>
            <a:off x="706438" y="479425"/>
            <a:ext cx="1587" cy="6350"/>
          </a:xfrm>
          <a:custGeom>
            <a:avLst/>
            <a:gdLst>
              <a:gd name="T0" fmla="*/ 0 w 1587"/>
              <a:gd name="T1" fmla="*/ 2147483647 h 4"/>
              <a:gd name="T2" fmla="*/ 0 w 1587"/>
              <a:gd name="T3" fmla="*/ 2147483647 h 4"/>
              <a:gd name="T4" fmla="*/ 0 w 1587"/>
              <a:gd name="T5" fmla="*/ 0 h 4"/>
              <a:gd name="T6" fmla="*/ 0 w 1587"/>
              <a:gd name="T7" fmla="*/ 0 h 4"/>
              <a:gd name="T8" fmla="*/ 0 w 1587"/>
              <a:gd name="T9" fmla="*/ 2147483647 h 4"/>
              <a:gd name="T10" fmla="*/ 0 w 1587"/>
              <a:gd name="T11" fmla="*/ 2147483647 h 4"/>
              <a:gd name="T12" fmla="*/ 0 w 1587"/>
              <a:gd name="T13" fmla="*/ 2147483647 h 4"/>
              <a:gd name="T14" fmla="*/ 0 w 1587"/>
              <a:gd name="T15" fmla="*/ 2147483647 h 4"/>
              <a:gd name="T16" fmla="*/ 0 w 1587"/>
              <a:gd name="T17" fmla="*/ 2147483647 h 4"/>
              <a:gd name="T18" fmla="*/ 0 w 1587"/>
              <a:gd name="T19" fmla="*/ 2147483647 h 4"/>
              <a:gd name="T20" fmla="*/ 0 w 1587"/>
              <a:gd name="T21" fmla="*/ 2147483647 h 4"/>
              <a:gd name="T22" fmla="*/ 0 w 1587"/>
              <a:gd name="T23" fmla="*/ 2147483647 h 4"/>
              <a:gd name="T24" fmla="*/ 0 w 1587"/>
              <a:gd name="T25" fmla="*/ 2147483647 h 4"/>
              <a:gd name="T26" fmla="*/ 0 w 1587"/>
              <a:gd name="T27" fmla="*/ 2147483647 h 4"/>
              <a:gd name="T28" fmla="*/ 0 w 1587"/>
              <a:gd name="T29" fmla="*/ 2147483647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587" h="4">
                <a:moveTo>
                  <a:pt x="0" y="4"/>
                </a:moveTo>
                <a:lnTo>
                  <a:pt x="0" y="2"/>
                </a:lnTo>
                <a:lnTo>
                  <a:pt x="0" y="0"/>
                </a:lnTo>
                <a:lnTo>
                  <a:pt x="0" y="2"/>
                </a:lnTo>
                <a:lnTo>
                  <a:pt x="0" y="4"/>
                </a:lnTo>
                <a:lnTo>
                  <a:pt x="0" y="2"/>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 name="Freeform 1148">
            <a:extLst>
              <a:ext uri="{FF2B5EF4-FFF2-40B4-BE49-F238E27FC236}">
                <a16:creationId xmlns:a16="http://schemas.microsoft.com/office/drawing/2014/main" id="{A1685C3C-4DEA-4429-B033-36B7FE92E08B}"/>
              </a:ext>
            </a:extLst>
          </p:cNvPr>
          <p:cNvSpPr>
            <a:spLocks/>
          </p:cNvSpPr>
          <p:nvPr/>
        </p:nvSpPr>
        <p:spPr bwMode="auto">
          <a:xfrm>
            <a:off x="693738" y="460375"/>
            <a:ext cx="3175" cy="3175"/>
          </a:xfrm>
          <a:custGeom>
            <a:avLst/>
            <a:gdLst>
              <a:gd name="T0" fmla="*/ 2147483647 w 2"/>
              <a:gd name="T1" fmla="*/ 2147483647 h 2"/>
              <a:gd name="T2" fmla="*/ 2147483647 w 2"/>
              <a:gd name="T3" fmla="*/ 0 h 2"/>
              <a:gd name="T4" fmla="*/ 2147483647 w 2"/>
              <a:gd name="T5" fmla="*/ 0 h 2"/>
              <a:gd name="T6" fmla="*/ 2147483647 w 2"/>
              <a:gd name="T7" fmla="*/ 0 h 2"/>
              <a:gd name="T8" fmla="*/ 2147483647 w 2"/>
              <a:gd name="T9" fmla="*/ 0 h 2"/>
              <a:gd name="T10" fmla="*/ 0 w 2"/>
              <a:gd name="T11" fmla="*/ 0 h 2"/>
              <a:gd name="T12" fmla="*/ 0 w 2"/>
              <a:gd name="T13" fmla="*/ 0 h 2"/>
              <a:gd name="T14" fmla="*/ 0 w 2"/>
              <a:gd name="T15" fmla="*/ 2147483647 h 2"/>
              <a:gd name="T16" fmla="*/ 0 w 2"/>
              <a:gd name="T17" fmla="*/ 2147483647 h 2"/>
              <a:gd name="T18" fmla="*/ 0 w 2"/>
              <a:gd name="T19" fmla="*/ 2147483647 h 2"/>
              <a:gd name="T20" fmla="*/ 2147483647 w 2"/>
              <a:gd name="T21" fmla="*/ 2147483647 h 2"/>
              <a:gd name="T22" fmla="*/ 2147483647 w 2"/>
              <a:gd name="T23" fmla="*/ 2147483647 h 2"/>
              <a:gd name="T24" fmla="*/ 2147483647 w 2"/>
              <a:gd name="T25" fmla="*/ 0 h 2"/>
              <a:gd name="T26" fmla="*/ 2147483647 w 2"/>
              <a:gd name="T27" fmla="*/ 0 h 2"/>
              <a:gd name="T28" fmla="*/ 2147483647 w 2"/>
              <a:gd name="T29" fmla="*/ 0 h 2"/>
              <a:gd name="T30" fmla="*/ 0 w 2"/>
              <a:gd name="T31" fmla="*/ 2147483647 h 2"/>
              <a:gd name="T32" fmla="*/ 2147483647 w 2"/>
              <a:gd name="T33" fmla="*/ 2147483647 h 2"/>
              <a:gd name="T34" fmla="*/ 2147483647 w 2"/>
              <a:gd name="T35" fmla="*/ 0 h 2"/>
              <a:gd name="T36" fmla="*/ 0 w 2"/>
              <a:gd name="T37" fmla="*/ 2147483647 h 2"/>
              <a:gd name="T38" fmla="*/ 2147483647 w 2"/>
              <a:gd name="T39" fmla="*/ 2147483647 h 2"/>
              <a:gd name="T40" fmla="*/ 0 w 2"/>
              <a:gd name="T41" fmla="*/ 2147483647 h 2"/>
              <a:gd name="T42" fmla="*/ 0 w 2"/>
              <a:gd name="T43" fmla="*/ 2147483647 h 2"/>
              <a:gd name="T44" fmla="*/ 0 w 2"/>
              <a:gd name="T45" fmla="*/ 2147483647 h 2"/>
              <a:gd name="T46" fmla="*/ 0 w 2"/>
              <a:gd name="T47" fmla="*/ 2147483647 h 2"/>
              <a:gd name="T48" fmla="*/ 0 w 2"/>
              <a:gd name="T49" fmla="*/ 2147483647 h 2"/>
              <a:gd name="T50" fmla="*/ 0 w 2"/>
              <a:gd name="T51" fmla="*/ 2147483647 h 2"/>
              <a:gd name="T52" fmla="*/ 0 w 2"/>
              <a:gd name="T53" fmla="*/ 2147483647 h 2"/>
              <a:gd name="T54" fmla="*/ 0 w 2"/>
              <a:gd name="T55" fmla="*/ 2147483647 h 2"/>
              <a:gd name="T56" fmla="*/ 0 w 2"/>
              <a:gd name="T57" fmla="*/ 2147483647 h 2"/>
              <a:gd name="T58" fmla="*/ 2147483647 w 2"/>
              <a:gd name="T59" fmla="*/ 2147483647 h 2"/>
              <a:gd name="T60" fmla="*/ 2147483647 w 2"/>
              <a:gd name="T61" fmla="*/ 2147483647 h 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 h="2">
                <a:moveTo>
                  <a:pt x="2" y="2"/>
                </a:moveTo>
                <a:lnTo>
                  <a:pt x="2" y="0"/>
                </a:lnTo>
                <a:lnTo>
                  <a:pt x="0" y="0"/>
                </a:lnTo>
                <a:lnTo>
                  <a:pt x="0" y="2"/>
                </a:lnTo>
                <a:lnTo>
                  <a:pt x="2" y="2"/>
                </a:lnTo>
                <a:lnTo>
                  <a:pt x="2" y="0"/>
                </a:lnTo>
                <a:lnTo>
                  <a:pt x="0" y="2"/>
                </a:lnTo>
                <a:lnTo>
                  <a:pt x="2" y="2"/>
                </a:lnTo>
                <a:lnTo>
                  <a:pt x="2" y="0"/>
                </a:lnTo>
                <a:lnTo>
                  <a:pt x="0" y="2"/>
                </a:lnTo>
                <a:lnTo>
                  <a:pt x="2" y="2"/>
                </a:lnTo>
                <a:lnTo>
                  <a:pt x="0" y="2"/>
                </a:lnTo>
                <a:lnTo>
                  <a:pt x="2"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 name="Freeform 1150">
            <a:extLst>
              <a:ext uri="{FF2B5EF4-FFF2-40B4-BE49-F238E27FC236}">
                <a16:creationId xmlns:a16="http://schemas.microsoft.com/office/drawing/2014/main" id="{77FC5C64-0DD9-4B2A-ABF2-A522609F911C}"/>
              </a:ext>
            </a:extLst>
          </p:cNvPr>
          <p:cNvSpPr>
            <a:spLocks/>
          </p:cNvSpPr>
          <p:nvPr/>
        </p:nvSpPr>
        <p:spPr bwMode="auto">
          <a:xfrm>
            <a:off x="684213" y="447675"/>
            <a:ext cx="1587" cy="3175"/>
          </a:xfrm>
          <a:custGeom>
            <a:avLst/>
            <a:gdLst>
              <a:gd name="T0" fmla="*/ 0 w 1587"/>
              <a:gd name="T1" fmla="*/ 2147483647 h 2"/>
              <a:gd name="T2" fmla="*/ 0 w 1587"/>
              <a:gd name="T3" fmla="*/ 0 h 2"/>
              <a:gd name="T4" fmla="*/ 0 w 1587"/>
              <a:gd name="T5" fmla="*/ 2147483647 h 2"/>
              <a:gd name="T6" fmla="*/ 0 60000 65536"/>
              <a:gd name="T7" fmla="*/ 0 60000 65536"/>
              <a:gd name="T8" fmla="*/ 0 60000 65536"/>
            </a:gdLst>
            <a:ahLst/>
            <a:cxnLst>
              <a:cxn ang="T6">
                <a:pos x="T0" y="T1"/>
              </a:cxn>
              <a:cxn ang="T7">
                <a:pos x="T2" y="T3"/>
              </a:cxn>
              <a:cxn ang="T8">
                <a:pos x="T4" y="T5"/>
              </a:cxn>
            </a:cxnLst>
            <a:rect l="0" t="0" r="r" b="b"/>
            <a:pathLst>
              <a:path w="1587" h="2">
                <a:moveTo>
                  <a:pt x="0" y="2"/>
                </a:move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 name="Freeform 1152">
            <a:extLst>
              <a:ext uri="{FF2B5EF4-FFF2-40B4-BE49-F238E27FC236}">
                <a16:creationId xmlns:a16="http://schemas.microsoft.com/office/drawing/2014/main" id="{D3D080CD-8E75-4B8E-884A-32AB3A48C60C}"/>
              </a:ext>
            </a:extLst>
          </p:cNvPr>
          <p:cNvSpPr>
            <a:spLocks/>
          </p:cNvSpPr>
          <p:nvPr/>
        </p:nvSpPr>
        <p:spPr bwMode="auto">
          <a:xfrm>
            <a:off x="684213" y="447675"/>
            <a:ext cx="3175" cy="3175"/>
          </a:xfrm>
          <a:custGeom>
            <a:avLst/>
            <a:gdLst>
              <a:gd name="T0" fmla="*/ 2147483647 w 2"/>
              <a:gd name="T1" fmla="*/ 0 h 2"/>
              <a:gd name="T2" fmla="*/ 0 w 2"/>
              <a:gd name="T3" fmla="*/ 0 h 2"/>
              <a:gd name="T4" fmla="*/ 0 w 2"/>
              <a:gd name="T5" fmla="*/ 0 h 2"/>
              <a:gd name="T6" fmla="*/ 0 w 2"/>
              <a:gd name="T7" fmla="*/ 0 h 2"/>
              <a:gd name="T8" fmla="*/ 0 w 2"/>
              <a:gd name="T9" fmla="*/ 2147483647 h 2"/>
              <a:gd name="T10" fmla="*/ 2147483647 w 2"/>
              <a:gd name="T11" fmla="*/ 2147483647 h 2"/>
              <a:gd name="T12" fmla="*/ 2147483647 w 2"/>
              <a:gd name="T13" fmla="*/ 0 h 2"/>
              <a:gd name="T14" fmla="*/ 0 w 2"/>
              <a:gd name="T15" fmla="*/ 0 h 2"/>
              <a:gd name="T16" fmla="*/ 0 w 2"/>
              <a:gd name="T17" fmla="*/ 0 h 2"/>
              <a:gd name="T18" fmla="*/ 0 w 2"/>
              <a:gd name="T19" fmla="*/ 0 h 2"/>
              <a:gd name="T20" fmla="*/ 0 w 2"/>
              <a:gd name="T21" fmla="*/ 2147483647 h 2"/>
              <a:gd name="T22" fmla="*/ 2147483647 w 2"/>
              <a:gd name="T23" fmla="*/ 2147483647 h 2"/>
              <a:gd name="T24" fmla="*/ 2147483647 w 2"/>
              <a:gd name="T25" fmla="*/ 0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 h="2">
                <a:moveTo>
                  <a:pt x="2" y="0"/>
                </a:moveTo>
                <a:lnTo>
                  <a:pt x="0" y="0"/>
                </a:lnTo>
                <a:lnTo>
                  <a:pt x="0" y="2"/>
                </a:lnTo>
                <a:lnTo>
                  <a:pt x="2" y="2"/>
                </a:lnTo>
                <a:lnTo>
                  <a:pt x="2" y="0"/>
                </a:lnTo>
                <a:lnTo>
                  <a:pt x="0" y="0"/>
                </a:lnTo>
                <a:lnTo>
                  <a:pt x="0" y="2"/>
                </a:lnTo>
                <a:lnTo>
                  <a:pt x="2"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 name="Freeform 1154">
            <a:extLst>
              <a:ext uri="{FF2B5EF4-FFF2-40B4-BE49-F238E27FC236}">
                <a16:creationId xmlns:a16="http://schemas.microsoft.com/office/drawing/2014/main" id="{CE9A6D95-CB39-4143-9036-C63743CD87A9}"/>
              </a:ext>
            </a:extLst>
          </p:cNvPr>
          <p:cNvSpPr>
            <a:spLocks/>
          </p:cNvSpPr>
          <p:nvPr/>
        </p:nvSpPr>
        <p:spPr bwMode="auto">
          <a:xfrm>
            <a:off x="665163" y="434975"/>
            <a:ext cx="3175" cy="1588"/>
          </a:xfrm>
          <a:custGeom>
            <a:avLst/>
            <a:gdLst>
              <a:gd name="T0" fmla="*/ 2147483647 w 2"/>
              <a:gd name="T1" fmla="*/ 0 h 1588"/>
              <a:gd name="T2" fmla="*/ 0 w 2"/>
              <a:gd name="T3" fmla="*/ 0 h 1588"/>
              <a:gd name="T4" fmla="*/ 2147483647 w 2"/>
              <a:gd name="T5" fmla="*/ 0 h 1588"/>
              <a:gd name="T6" fmla="*/ 0 60000 65536"/>
              <a:gd name="T7" fmla="*/ 0 60000 65536"/>
              <a:gd name="T8" fmla="*/ 0 60000 65536"/>
            </a:gdLst>
            <a:ahLst/>
            <a:cxnLst>
              <a:cxn ang="T6">
                <a:pos x="T0" y="T1"/>
              </a:cxn>
              <a:cxn ang="T7">
                <a:pos x="T2" y="T3"/>
              </a:cxn>
              <a:cxn ang="T8">
                <a:pos x="T4" y="T5"/>
              </a:cxn>
            </a:cxnLst>
            <a:rect l="0" t="0" r="r" b="b"/>
            <a:pathLst>
              <a:path w="2" h="1588">
                <a:moveTo>
                  <a:pt x="2" y="0"/>
                </a:moveTo>
                <a:lnTo>
                  <a:pt x="0"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 name="Freeform 1156">
            <a:extLst>
              <a:ext uri="{FF2B5EF4-FFF2-40B4-BE49-F238E27FC236}">
                <a16:creationId xmlns:a16="http://schemas.microsoft.com/office/drawing/2014/main" id="{CC8F3F55-1CAF-4EFE-88C0-06DCDE473673}"/>
              </a:ext>
            </a:extLst>
          </p:cNvPr>
          <p:cNvSpPr>
            <a:spLocks/>
          </p:cNvSpPr>
          <p:nvPr/>
        </p:nvSpPr>
        <p:spPr bwMode="auto">
          <a:xfrm>
            <a:off x="665163" y="431800"/>
            <a:ext cx="3175" cy="3175"/>
          </a:xfrm>
          <a:custGeom>
            <a:avLst/>
            <a:gdLst>
              <a:gd name="T0" fmla="*/ 2147483647 w 2"/>
              <a:gd name="T1" fmla="*/ 2147483647 h 2"/>
              <a:gd name="T2" fmla="*/ 0 w 2"/>
              <a:gd name="T3" fmla="*/ 0 h 2"/>
              <a:gd name="T4" fmla="*/ 0 w 2"/>
              <a:gd name="T5" fmla="*/ 0 h 2"/>
              <a:gd name="T6" fmla="*/ 0 w 2"/>
              <a:gd name="T7" fmla="*/ 2147483647 h 2"/>
              <a:gd name="T8" fmla="*/ 2147483647 w 2"/>
              <a:gd name="T9" fmla="*/ 2147483647 h 2"/>
              <a:gd name="T10" fmla="*/ 2147483647 w 2"/>
              <a:gd name="T11" fmla="*/ 2147483647 h 2"/>
              <a:gd name="T12" fmla="*/ 2147483647 w 2"/>
              <a:gd name="T13" fmla="*/ 2147483647 h 2"/>
              <a:gd name="T14" fmla="*/ 0 w 2"/>
              <a:gd name="T15" fmla="*/ 0 h 2"/>
              <a:gd name="T16" fmla="*/ 0 w 2"/>
              <a:gd name="T17" fmla="*/ 0 h 2"/>
              <a:gd name="T18" fmla="*/ 0 w 2"/>
              <a:gd name="T19" fmla="*/ 2147483647 h 2"/>
              <a:gd name="T20" fmla="*/ 2147483647 w 2"/>
              <a:gd name="T21" fmla="*/ 2147483647 h 2"/>
              <a:gd name="T22" fmla="*/ 2147483647 w 2"/>
              <a:gd name="T23" fmla="*/ 2147483647 h 2"/>
              <a:gd name="T24" fmla="*/ 2147483647 w 2"/>
              <a:gd name="T25" fmla="*/ 2147483647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 h="2">
                <a:moveTo>
                  <a:pt x="2" y="2"/>
                </a:moveTo>
                <a:lnTo>
                  <a:pt x="0" y="0"/>
                </a:lnTo>
                <a:lnTo>
                  <a:pt x="0" y="2"/>
                </a:lnTo>
                <a:lnTo>
                  <a:pt x="2" y="2"/>
                </a:lnTo>
                <a:lnTo>
                  <a:pt x="0" y="0"/>
                </a:lnTo>
                <a:lnTo>
                  <a:pt x="0" y="2"/>
                </a:lnTo>
                <a:lnTo>
                  <a:pt x="2"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8" name="Freeform 1163">
            <a:extLst>
              <a:ext uri="{FF2B5EF4-FFF2-40B4-BE49-F238E27FC236}">
                <a16:creationId xmlns:a16="http://schemas.microsoft.com/office/drawing/2014/main" id="{4584A908-01FC-4932-9006-155BF5BAF468}"/>
              </a:ext>
            </a:extLst>
          </p:cNvPr>
          <p:cNvSpPr>
            <a:spLocks/>
          </p:cNvSpPr>
          <p:nvPr/>
        </p:nvSpPr>
        <p:spPr bwMode="auto">
          <a:xfrm>
            <a:off x="611188" y="415925"/>
            <a:ext cx="6350" cy="3175"/>
          </a:xfrm>
          <a:custGeom>
            <a:avLst/>
            <a:gdLst>
              <a:gd name="T0" fmla="*/ 2147483647 w 4"/>
              <a:gd name="T1" fmla="*/ 2147483647 h 2"/>
              <a:gd name="T2" fmla="*/ 2147483647 w 4"/>
              <a:gd name="T3" fmla="*/ 2147483647 h 2"/>
              <a:gd name="T4" fmla="*/ 2147483647 w 4"/>
              <a:gd name="T5" fmla="*/ 2147483647 h 2"/>
              <a:gd name="T6" fmla="*/ 2147483647 w 4"/>
              <a:gd name="T7" fmla="*/ 0 h 2"/>
              <a:gd name="T8" fmla="*/ 2147483647 w 4"/>
              <a:gd name="T9" fmla="*/ 0 h 2"/>
              <a:gd name="T10" fmla="*/ 2147483647 w 4"/>
              <a:gd name="T11" fmla="*/ 0 h 2"/>
              <a:gd name="T12" fmla="*/ 2147483647 w 4"/>
              <a:gd name="T13" fmla="*/ 0 h 2"/>
              <a:gd name="T14" fmla="*/ 0 w 4"/>
              <a:gd name="T15" fmla="*/ 2147483647 h 2"/>
              <a:gd name="T16" fmla="*/ 2147483647 w 4"/>
              <a:gd name="T17" fmla="*/ 2147483647 h 2"/>
              <a:gd name="T18" fmla="*/ 2147483647 w 4"/>
              <a:gd name="T19" fmla="*/ 0 h 2"/>
              <a:gd name="T20" fmla="*/ 2147483647 w 4"/>
              <a:gd name="T21" fmla="*/ 2147483647 h 2"/>
              <a:gd name="T22" fmla="*/ 2147483647 w 4"/>
              <a:gd name="T23" fmla="*/ 0 h 2"/>
              <a:gd name="T24" fmla="*/ 2147483647 w 4"/>
              <a:gd name="T25" fmla="*/ 0 h 2"/>
              <a:gd name="T26" fmla="*/ 2147483647 w 4"/>
              <a:gd name="T27" fmla="*/ 0 h 2"/>
              <a:gd name="T28" fmla="*/ 2147483647 w 4"/>
              <a:gd name="T29" fmla="*/ 0 h 2"/>
              <a:gd name="T30" fmla="*/ 0 w 4"/>
              <a:gd name="T31" fmla="*/ 0 h 2"/>
              <a:gd name="T32" fmla="*/ 2147483647 w 4"/>
              <a:gd name="T33" fmla="*/ 2147483647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 h="2">
                <a:moveTo>
                  <a:pt x="2" y="2"/>
                </a:moveTo>
                <a:lnTo>
                  <a:pt x="2" y="2"/>
                </a:lnTo>
                <a:lnTo>
                  <a:pt x="4" y="2"/>
                </a:lnTo>
                <a:lnTo>
                  <a:pt x="4" y="0"/>
                </a:lnTo>
                <a:lnTo>
                  <a:pt x="2" y="0"/>
                </a:lnTo>
                <a:lnTo>
                  <a:pt x="0" y="2"/>
                </a:lnTo>
                <a:lnTo>
                  <a:pt x="2" y="2"/>
                </a:lnTo>
                <a:lnTo>
                  <a:pt x="2" y="0"/>
                </a:lnTo>
                <a:lnTo>
                  <a:pt x="4" y="2"/>
                </a:lnTo>
                <a:lnTo>
                  <a:pt x="4" y="0"/>
                </a:lnTo>
                <a:lnTo>
                  <a:pt x="2" y="0"/>
                </a:lnTo>
                <a:lnTo>
                  <a:pt x="0" y="0"/>
                </a:lnTo>
                <a:lnTo>
                  <a:pt x="2"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9" name="Freeform 1172">
            <a:extLst>
              <a:ext uri="{FF2B5EF4-FFF2-40B4-BE49-F238E27FC236}">
                <a16:creationId xmlns:a16="http://schemas.microsoft.com/office/drawing/2014/main" id="{ACB354BF-ECF8-4F3A-814E-C29D34699827}"/>
              </a:ext>
            </a:extLst>
          </p:cNvPr>
          <p:cNvSpPr>
            <a:spLocks/>
          </p:cNvSpPr>
          <p:nvPr/>
        </p:nvSpPr>
        <p:spPr bwMode="auto">
          <a:xfrm>
            <a:off x="582613" y="476250"/>
            <a:ext cx="3175" cy="3175"/>
          </a:xfrm>
          <a:custGeom>
            <a:avLst/>
            <a:gdLst>
              <a:gd name="T0" fmla="*/ 0 w 2"/>
              <a:gd name="T1" fmla="*/ 2147483647 h 2"/>
              <a:gd name="T2" fmla="*/ 0 w 2"/>
              <a:gd name="T3" fmla="*/ 2147483647 h 2"/>
              <a:gd name="T4" fmla="*/ 2147483647 w 2"/>
              <a:gd name="T5" fmla="*/ 2147483647 h 2"/>
              <a:gd name="T6" fmla="*/ 0 w 2"/>
              <a:gd name="T7" fmla="*/ 0 h 2"/>
              <a:gd name="T8" fmla="*/ 0 w 2"/>
              <a:gd name="T9" fmla="*/ 0 h 2"/>
              <a:gd name="T10" fmla="*/ 0 w 2"/>
              <a:gd name="T11" fmla="*/ 0 h 2"/>
              <a:gd name="T12" fmla="*/ 0 w 2"/>
              <a:gd name="T13" fmla="*/ 2147483647 h 2"/>
              <a:gd name="T14" fmla="*/ 0 w 2"/>
              <a:gd name="T15" fmla="*/ 2147483647 h 2"/>
              <a:gd name="T16" fmla="*/ 0 w 2"/>
              <a:gd name="T17" fmla="*/ 2147483647 h 2"/>
              <a:gd name="T18" fmla="*/ 0 w 2"/>
              <a:gd name="T19" fmla="*/ 2147483647 h 2"/>
              <a:gd name="T20" fmla="*/ 0 w 2"/>
              <a:gd name="T21" fmla="*/ 2147483647 h 2"/>
              <a:gd name="T22" fmla="*/ 0 w 2"/>
              <a:gd name="T23" fmla="*/ 2147483647 h 2"/>
              <a:gd name="T24" fmla="*/ 0 w 2"/>
              <a:gd name="T25" fmla="*/ 2147483647 h 2"/>
              <a:gd name="T26" fmla="*/ 0 w 2"/>
              <a:gd name="T27" fmla="*/ 2147483647 h 2"/>
              <a:gd name="T28" fmla="*/ 0 w 2"/>
              <a:gd name="T29" fmla="*/ 2147483647 h 2"/>
              <a:gd name="T30" fmla="*/ 0 w 2"/>
              <a:gd name="T31" fmla="*/ 2147483647 h 2"/>
              <a:gd name="T32" fmla="*/ 0 w 2"/>
              <a:gd name="T33" fmla="*/ 2147483647 h 2"/>
              <a:gd name="T34" fmla="*/ 0 w 2"/>
              <a:gd name="T35" fmla="*/ 2147483647 h 2"/>
              <a:gd name="T36" fmla="*/ 0 w 2"/>
              <a:gd name="T37" fmla="*/ 2147483647 h 2"/>
              <a:gd name="T38" fmla="*/ 0 w 2"/>
              <a:gd name="T39" fmla="*/ 2147483647 h 2"/>
              <a:gd name="T40" fmla="*/ 0 w 2"/>
              <a:gd name="T41" fmla="*/ 2147483647 h 2"/>
              <a:gd name="T42" fmla="*/ 0 w 2"/>
              <a:gd name="T43" fmla="*/ 2147483647 h 2"/>
              <a:gd name="T44" fmla="*/ 0 w 2"/>
              <a:gd name="T45" fmla="*/ 2147483647 h 2"/>
              <a:gd name="T46" fmla="*/ 0 w 2"/>
              <a:gd name="T47" fmla="*/ 2147483647 h 2"/>
              <a:gd name="T48" fmla="*/ 0 w 2"/>
              <a:gd name="T49" fmla="*/ 2147483647 h 2"/>
              <a:gd name="T50" fmla="*/ 0 w 2"/>
              <a:gd name="T51" fmla="*/ 2147483647 h 2"/>
              <a:gd name="T52" fmla="*/ 0 w 2"/>
              <a:gd name="T53" fmla="*/ 2147483647 h 2"/>
              <a:gd name="T54" fmla="*/ 0 w 2"/>
              <a:gd name="T55" fmla="*/ 2147483647 h 2"/>
              <a:gd name="T56" fmla="*/ 0 w 2"/>
              <a:gd name="T57" fmla="*/ 2147483647 h 2"/>
              <a:gd name="T58" fmla="*/ 0 w 2"/>
              <a:gd name="T59" fmla="*/ 2147483647 h 2"/>
              <a:gd name="T60" fmla="*/ 0 w 2"/>
              <a:gd name="T61" fmla="*/ 2147483647 h 2"/>
              <a:gd name="T62" fmla="*/ 0 w 2"/>
              <a:gd name="T63" fmla="*/ 2147483647 h 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 h="2">
                <a:moveTo>
                  <a:pt x="0" y="2"/>
                </a:moveTo>
                <a:lnTo>
                  <a:pt x="0" y="2"/>
                </a:lnTo>
                <a:lnTo>
                  <a:pt x="2" y="2"/>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0" name="Freeform 1177">
            <a:extLst>
              <a:ext uri="{FF2B5EF4-FFF2-40B4-BE49-F238E27FC236}">
                <a16:creationId xmlns:a16="http://schemas.microsoft.com/office/drawing/2014/main" id="{EEA806DA-DF24-4B3D-B26B-D9A57FBFEE67}"/>
              </a:ext>
            </a:extLst>
          </p:cNvPr>
          <p:cNvSpPr>
            <a:spLocks/>
          </p:cNvSpPr>
          <p:nvPr/>
        </p:nvSpPr>
        <p:spPr bwMode="auto">
          <a:xfrm>
            <a:off x="557213" y="534988"/>
            <a:ext cx="3175" cy="3175"/>
          </a:xfrm>
          <a:custGeom>
            <a:avLst/>
            <a:gdLst>
              <a:gd name="T0" fmla="*/ 0 w 2"/>
              <a:gd name="T1" fmla="*/ 2147483647 h 2"/>
              <a:gd name="T2" fmla="*/ 2147483647 w 2"/>
              <a:gd name="T3" fmla="*/ 2147483647 h 2"/>
              <a:gd name="T4" fmla="*/ 2147483647 w 2"/>
              <a:gd name="T5" fmla="*/ 2147483647 h 2"/>
              <a:gd name="T6" fmla="*/ 2147483647 w 2"/>
              <a:gd name="T7" fmla="*/ 0 h 2"/>
              <a:gd name="T8" fmla="*/ 2147483647 w 2"/>
              <a:gd name="T9" fmla="*/ 0 h 2"/>
              <a:gd name="T10" fmla="*/ 2147483647 w 2"/>
              <a:gd name="T11" fmla="*/ 0 h 2"/>
              <a:gd name="T12" fmla="*/ 0 w 2"/>
              <a:gd name="T13" fmla="*/ 0 h 2"/>
              <a:gd name="T14" fmla="*/ 0 w 2"/>
              <a:gd name="T15" fmla="*/ 0 h 2"/>
              <a:gd name="T16" fmla="*/ 0 w 2"/>
              <a:gd name="T17" fmla="*/ 0 h 2"/>
              <a:gd name="T18" fmla="*/ 0 w 2"/>
              <a:gd name="T19" fmla="*/ 0 h 2"/>
              <a:gd name="T20" fmla="*/ 0 w 2"/>
              <a:gd name="T21" fmla="*/ 0 h 2"/>
              <a:gd name="T22" fmla="*/ 0 w 2"/>
              <a:gd name="T23" fmla="*/ 0 h 2"/>
              <a:gd name="T24" fmla="*/ 0 w 2"/>
              <a:gd name="T25" fmla="*/ 0 h 2"/>
              <a:gd name="T26" fmla="*/ 0 w 2"/>
              <a:gd name="T27" fmla="*/ 0 h 2"/>
              <a:gd name="T28" fmla="*/ 0 w 2"/>
              <a:gd name="T29" fmla="*/ 0 h 2"/>
              <a:gd name="T30" fmla="*/ 0 w 2"/>
              <a:gd name="T31" fmla="*/ 0 h 2"/>
              <a:gd name="T32" fmla="*/ 0 w 2"/>
              <a:gd name="T33" fmla="*/ 0 h 2"/>
              <a:gd name="T34" fmla="*/ 0 w 2"/>
              <a:gd name="T35" fmla="*/ 0 h 2"/>
              <a:gd name="T36" fmla="*/ 0 w 2"/>
              <a:gd name="T37" fmla="*/ 0 h 2"/>
              <a:gd name="T38" fmla="*/ 0 w 2"/>
              <a:gd name="T39" fmla="*/ 2147483647 h 2"/>
              <a:gd name="T40" fmla="*/ 0 w 2"/>
              <a:gd name="T41" fmla="*/ 2147483647 h 2"/>
              <a:gd name="T42" fmla="*/ 2147483647 w 2"/>
              <a:gd name="T43" fmla="*/ 2147483647 h 2"/>
              <a:gd name="T44" fmla="*/ 2147483647 w 2"/>
              <a:gd name="T45" fmla="*/ 0 h 2"/>
              <a:gd name="T46" fmla="*/ 2147483647 w 2"/>
              <a:gd name="T47" fmla="*/ 0 h 2"/>
              <a:gd name="T48" fmla="*/ 2147483647 w 2"/>
              <a:gd name="T49" fmla="*/ 0 h 2"/>
              <a:gd name="T50" fmla="*/ 2147483647 w 2"/>
              <a:gd name="T51" fmla="*/ 0 h 2"/>
              <a:gd name="T52" fmla="*/ 2147483647 w 2"/>
              <a:gd name="T53" fmla="*/ 0 h 2"/>
              <a:gd name="T54" fmla="*/ 2147483647 w 2"/>
              <a:gd name="T55" fmla="*/ 0 h 2"/>
              <a:gd name="T56" fmla="*/ 2147483647 w 2"/>
              <a:gd name="T57" fmla="*/ 0 h 2"/>
              <a:gd name="T58" fmla="*/ 2147483647 w 2"/>
              <a:gd name="T59" fmla="*/ 0 h 2"/>
              <a:gd name="T60" fmla="*/ 2147483647 w 2"/>
              <a:gd name="T61" fmla="*/ 0 h 2"/>
              <a:gd name="T62" fmla="*/ 2147483647 w 2"/>
              <a:gd name="T63" fmla="*/ 0 h 2"/>
              <a:gd name="T64" fmla="*/ 2147483647 w 2"/>
              <a:gd name="T65" fmla="*/ 0 h 2"/>
              <a:gd name="T66" fmla="*/ 2147483647 w 2"/>
              <a:gd name="T67" fmla="*/ 2147483647 h 2"/>
              <a:gd name="T68" fmla="*/ 2147483647 w 2"/>
              <a:gd name="T69" fmla="*/ 0 h 2"/>
              <a:gd name="T70" fmla="*/ 2147483647 w 2"/>
              <a:gd name="T71" fmla="*/ 0 h 2"/>
              <a:gd name="T72" fmla="*/ 0 w 2"/>
              <a:gd name="T73" fmla="*/ 0 h 2"/>
              <a:gd name="T74" fmla="*/ 0 w 2"/>
              <a:gd name="T75" fmla="*/ 0 h 2"/>
              <a:gd name="T76" fmla="*/ 0 w 2"/>
              <a:gd name="T77" fmla="*/ 2147483647 h 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 h="2">
                <a:moveTo>
                  <a:pt x="0" y="2"/>
                </a:moveTo>
                <a:lnTo>
                  <a:pt x="2" y="2"/>
                </a:lnTo>
                <a:lnTo>
                  <a:pt x="2" y="0"/>
                </a:lnTo>
                <a:lnTo>
                  <a:pt x="0" y="0"/>
                </a:lnTo>
                <a:lnTo>
                  <a:pt x="0" y="2"/>
                </a:lnTo>
                <a:lnTo>
                  <a:pt x="2" y="2"/>
                </a:lnTo>
                <a:lnTo>
                  <a:pt x="2" y="0"/>
                </a:lnTo>
                <a:lnTo>
                  <a:pt x="2" y="2"/>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1" name="Freeform 1180">
            <a:extLst>
              <a:ext uri="{FF2B5EF4-FFF2-40B4-BE49-F238E27FC236}">
                <a16:creationId xmlns:a16="http://schemas.microsoft.com/office/drawing/2014/main" id="{95D34BCF-741B-46EB-A0F3-3DC5A1F1953C}"/>
              </a:ext>
            </a:extLst>
          </p:cNvPr>
          <p:cNvSpPr>
            <a:spLocks/>
          </p:cNvSpPr>
          <p:nvPr/>
        </p:nvSpPr>
        <p:spPr bwMode="auto">
          <a:xfrm>
            <a:off x="560388" y="530225"/>
            <a:ext cx="3175" cy="4763"/>
          </a:xfrm>
          <a:custGeom>
            <a:avLst/>
            <a:gdLst>
              <a:gd name="T0" fmla="*/ 0 w 2"/>
              <a:gd name="T1" fmla="*/ 2147483647 h 3"/>
              <a:gd name="T2" fmla="*/ 0 w 2"/>
              <a:gd name="T3" fmla="*/ 2147483647 h 3"/>
              <a:gd name="T4" fmla="*/ 2147483647 w 2"/>
              <a:gd name="T5" fmla="*/ 2147483647 h 3"/>
              <a:gd name="T6" fmla="*/ 2147483647 w 2"/>
              <a:gd name="T7" fmla="*/ 2147483647 h 3"/>
              <a:gd name="T8" fmla="*/ 0 w 2"/>
              <a:gd name="T9" fmla="*/ 0 h 3"/>
              <a:gd name="T10" fmla="*/ 0 w 2"/>
              <a:gd name="T11" fmla="*/ 0 h 3"/>
              <a:gd name="T12" fmla="*/ 0 w 2"/>
              <a:gd name="T13" fmla="*/ 0 h 3"/>
              <a:gd name="T14" fmla="*/ 0 w 2"/>
              <a:gd name="T15" fmla="*/ 2147483647 h 3"/>
              <a:gd name="T16" fmla="*/ 0 w 2"/>
              <a:gd name="T17" fmla="*/ 2147483647 h 3"/>
              <a:gd name="T18" fmla="*/ 0 w 2"/>
              <a:gd name="T19" fmla="*/ 2147483647 h 3"/>
              <a:gd name="T20" fmla="*/ 0 w 2"/>
              <a:gd name="T21" fmla="*/ 2147483647 h 3"/>
              <a:gd name="T22" fmla="*/ 0 w 2"/>
              <a:gd name="T23" fmla="*/ 0 h 3"/>
              <a:gd name="T24" fmla="*/ 0 w 2"/>
              <a:gd name="T25" fmla="*/ 2147483647 h 3"/>
              <a:gd name="T26" fmla="*/ 0 w 2"/>
              <a:gd name="T27" fmla="*/ 2147483647 h 3"/>
              <a:gd name="T28" fmla="*/ 0 w 2"/>
              <a:gd name="T29" fmla="*/ 2147483647 h 3"/>
              <a:gd name="T30" fmla="*/ 0 w 2"/>
              <a:gd name="T31" fmla="*/ 2147483647 h 3"/>
              <a:gd name="T32" fmla="*/ 0 w 2"/>
              <a:gd name="T33" fmla="*/ 2147483647 h 3"/>
              <a:gd name="T34" fmla="*/ 0 w 2"/>
              <a:gd name="T35" fmla="*/ 2147483647 h 3"/>
              <a:gd name="T36" fmla="*/ 0 w 2"/>
              <a:gd name="T37" fmla="*/ 2147483647 h 3"/>
              <a:gd name="T38" fmla="*/ 0 w 2"/>
              <a:gd name="T39" fmla="*/ 2147483647 h 3"/>
              <a:gd name="T40" fmla="*/ 0 w 2"/>
              <a:gd name="T41" fmla="*/ 2147483647 h 3"/>
              <a:gd name="T42" fmla="*/ 0 w 2"/>
              <a:gd name="T43" fmla="*/ 2147483647 h 3"/>
              <a:gd name="T44" fmla="*/ 0 w 2"/>
              <a:gd name="T45" fmla="*/ 2147483647 h 3"/>
              <a:gd name="T46" fmla="*/ 0 w 2"/>
              <a:gd name="T47" fmla="*/ 2147483647 h 3"/>
              <a:gd name="T48" fmla="*/ 0 w 2"/>
              <a:gd name="T49" fmla="*/ 2147483647 h 3"/>
              <a:gd name="T50" fmla="*/ 0 w 2"/>
              <a:gd name="T51" fmla="*/ 2147483647 h 3"/>
              <a:gd name="T52" fmla="*/ 0 w 2"/>
              <a:gd name="T53" fmla="*/ 2147483647 h 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 h="3">
                <a:moveTo>
                  <a:pt x="0" y="3"/>
                </a:moveTo>
                <a:lnTo>
                  <a:pt x="0" y="3"/>
                </a:lnTo>
                <a:lnTo>
                  <a:pt x="2" y="3"/>
                </a:lnTo>
                <a:lnTo>
                  <a:pt x="0" y="0"/>
                </a:lnTo>
                <a:lnTo>
                  <a:pt x="0" y="3"/>
                </a:lnTo>
                <a:lnTo>
                  <a:pt x="0" y="0"/>
                </a:ln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2" name="Line 1187">
            <a:extLst>
              <a:ext uri="{FF2B5EF4-FFF2-40B4-BE49-F238E27FC236}">
                <a16:creationId xmlns:a16="http://schemas.microsoft.com/office/drawing/2014/main" id="{2753965E-146B-45D0-B8E5-BBF74F452294}"/>
              </a:ext>
            </a:extLst>
          </p:cNvPr>
          <p:cNvSpPr>
            <a:spLocks noChangeShapeType="1"/>
          </p:cNvSpPr>
          <p:nvPr/>
        </p:nvSpPr>
        <p:spPr bwMode="auto">
          <a:xfrm>
            <a:off x="569913" y="520700"/>
            <a:ext cx="1587"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3" name="Line 1188">
            <a:extLst>
              <a:ext uri="{FF2B5EF4-FFF2-40B4-BE49-F238E27FC236}">
                <a16:creationId xmlns:a16="http://schemas.microsoft.com/office/drawing/2014/main" id="{B242A472-F266-4C4C-BF69-7338CCCFED46}"/>
              </a:ext>
            </a:extLst>
          </p:cNvPr>
          <p:cNvSpPr>
            <a:spLocks noChangeShapeType="1"/>
          </p:cNvSpPr>
          <p:nvPr/>
        </p:nvSpPr>
        <p:spPr bwMode="auto">
          <a:xfrm>
            <a:off x="569913" y="520700"/>
            <a:ext cx="1587"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4" name="Freeform 1208">
            <a:extLst>
              <a:ext uri="{FF2B5EF4-FFF2-40B4-BE49-F238E27FC236}">
                <a16:creationId xmlns:a16="http://schemas.microsoft.com/office/drawing/2014/main" id="{FBCC16A7-2961-4DE5-BC90-3C9E8602B412}"/>
              </a:ext>
            </a:extLst>
          </p:cNvPr>
          <p:cNvSpPr>
            <a:spLocks/>
          </p:cNvSpPr>
          <p:nvPr/>
        </p:nvSpPr>
        <p:spPr bwMode="auto">
          <a:xfrm>
            <a:off x="595313" y="557213"/>
            <a:ext cx="1587" cy="1587"/>
          </a:xfrm>
          <a:custGeom>
            <a:avLst/>
            <a:gdLst>
              <a:gd name="T0" fmla="*/ 0 w 1587"/>
              <a:gd name="T1" fmla="*/ 0 h 1587"/>
              <a:gd name="T2" fmla="*/ 0 w 1587"/>
              <a:gd name="T3" fmla="*/ 0 h 1587"/>
              <a:gd name="T4" fmla="*/ 0 w 1587"/>
              <a:gd name="T5" fmla="*/ 0 h 1587"/>
              <a:gd name="T6" fmla="*/ 0 60000 65536"/>
              <a:gd name="T7" fmla="*/ 0 60000 65536"/>
              <a:gd name="T8" fmla="*/ 0 60000 65536"/>
            </a:gdLst>
            <a:ahLst/>
            <a:cxnLst>
              <a:cxn ang="T6">
                <a:pos x="T0" y="T1"/>
              </a:cxn>
              <a:cxn ang="T7">
                <a:pos x="T2" y="T3"/>
              </a:cxn>
              <a:cxn ang="T8">
                <a:pos x="T4" y="T5"/>
              </a:cxn>
            </a:cxnLst>
            <a:rect l="0" t="0" r="r" b="b"/>
            <a:pathLst>
              <a:path w="1587" h="1587">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5" name="Freeform 1210">
            <a:extLst>
              <a:ext uri="{FF2B5EF4-FFF2-40B4-BE49-F238E27FC236}">
                <a16:creationId xmlns:a16="http://schemas.microsoft.com/office/drawing/2014/main" id="{4C8A5580-AFEE-417A-A853-490CC2B571DE}"/>
              </a:ext>
            </a:extLst>
          </p:cNvPr>
          <p:cNvSpPr>
            <a:spLocks/>
          </p:cNvSpPr>
          <p:nvPr/>
        </p:nvSpPr>
        <p:spPr bwMode="auto">
          <a:xfrm>
            <a:off x="595313" y="557213"/>
            <a:ext cx="3175" cy="3175"/>
          </a:xfrm>
          <a:custGeom>
            <a:avLst/>
            <a:gdLst>
              <a:gd name="T0" fmla="*/ 0 w 2"/>
              <a:gd name="T1" fmla="*/ 2147483647 h 2"/>
              <a:gd name="T2" fmla="*/ 0 w 2"/>
              <a:gd name="T3" fmla="*/ 2147483647 h 2"/>
              <a:gd name="T4" fmla="*/ 2147483647 w 2"/>
              <a:gd name="T5" fmla="*/ 2147483647 h 2"/>
              <a:gd name="T6" fmla="*/ 2147483647 w 2"/>
              <a:gd name="T7" fmla="*/ 0 h 2"/>
              <a:gd name="T8" fmla="*/ 2147483647 w 2"/>
              <a:gd name="T9" fmla="*/ 0 h 2"/>
              <a:gd name="T10" fmla="*/ 0 w 2"/>
              <a:gd name="T11" fmla="*/ 0 h 2"/>
              <a:gd name="T12" fmla="*/ 0 w 2"/>
              <a:gd name="T13" fmla="*/ 0 h 2"/>
              <a:gd name="T14" fmla="*/ 0 w 2"/>
              <a:gd name="T15" fmla="*/ 0 h 2"/>
              <a:gd name="T16" fmla="*/ 0 w 2"/>
              <a:gd name="T17" fmla="*/ 2147483647 h 2"/>
              <a:gd name="T18" fmla="*/ 0 w 2"/>
              <a:gd name="T19" fmla="*/ 2147483647 h 2"/>
              <a:gd name="T20" fmla="*/ 2147483647 w 2"/>
              <a:gd name="T21" fmla="*/ 2147483647 h 2"/>
              <a:gd name="T22" fmla="*/ 2147483647 w 2"/>
              <a:gd name="T23" fmla="*/ 0 h 2"/>
              <a:gd name="T24" fmla="*/ 2147483647 w 2"/>
              <a:gd name="T25" fmla="*/ 0 h 2"/>
              <a:gd name="T26" fmla="*/ 0 w 2"/>
              <a:gd name="T27" fmla="*/ 0 h 2"/>
              <a:gd name="T28" fmla="*/ 0 w 2"/>
              <a:gd name="T29" fmla="*/ 0 h 2"/>
              <a:gd name="T30" fmla="*/ 0 w 2"/>
              <a:gd name="T31" fmla="*/ 0 h 2"/>
              <a:gd name="T32" fmla="*/ 0 w 2"/>
              <a:gd name="T33" fmla="*/ 2147483647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 h="2">
                <a:moveTo>
                  <a:pt x="0" y="2"/>
                </a:moveTo>
                <a:lnTo>
                  <a:pt x="0" y="2"/>
                </a:lnTo>
                <a:lnTo>
                  <a:pt x="2" y="2"/>
                </a:lnTo>
                <a:lnTo>
                  <a:pt x="2" y="0"/>
                </a:lnTo>
                <a:lnTo>
                  <a:pt x="0" y="0"/>
                </a:lnTo>
                <a:lnTo>
                  <a:pt x="0" y="2"/>
                </a:lnTo>
                <a:lnTo>
                  <a:pt x="2" y="2"/>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6" name="Freeform 1214">
            <a:extLst>
              <a:ext uri="{FF2B5EF4-FFF2-40B4-BE49-F238E27FC236}">
                <a16:creationId xmlns:a16="http://schemas.microsoft.com/office/drawing/2014/main" id="{ED0830FB-256C-46A3-BC49-466ACFAF3565}"/>
              </a:ext>
            </a:extLst>
          </p:cNvPr>
          <p:cNvSpPr>
            <a:spLocks/>
          </p:cNvSpPr>
          <p:nvPr/>
        </p:nvSpPr>
        <p:spPr bwMode="auto">
          <a:xfrm>
            <a:off x="595313" y="557213"/>
            <a:ext cx="3175" cy="3175"/>
          </a:xfrm>
          <a:custGeom>
            <a:avLst/>
            <a:gdLst>
              <a:gd name="T0" fmla="*/ 0 w 2"/>
              <a:gd name="T1" fmla="*/ 2147483647 h 2"/>
              <a:gd name="T2" fmla="*/ 2147483647 w 2"/>
              <a:gd name="T3" fmla="*/ 2147483647 h 2"/>
              <a:gd name="T4" fmla="*/ 0 w 2"/>
              <a:gd name="T5" fmla="*/ 0 h 2"/>
              <a:gd name="T6" fmla="*/ 0 w 2"/>
              <a:gd name="T7" fmla="*/ 2147483647 h 2"/>
              <a:gd name="T8" fmla="*/ 0 w 2"/>
              <a:gd name="T9" fmla="*/ 2147483647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2"/>
                </a:moveTo>
                <a:lnTo>
                  <a:pt x="2" y="2"/>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7" name="Rectangle 1215">
            <a:extLst>
              <a:ext uri="{FF2B5EF4-FFF2-40B4-BE49-F238E27FC236}">
                <a16:creationId xmlns:a16="http://schemas.microsoft.com/office/drawing/2014/main" id="{33431B4B-1A77-4C94-BFEC-DDC54E826521}"/>
              </a:ext>
            </a:extLst>
          </p:cNvPr>
          <p:cNvSpPr>
            <a:spLocks noChangeArrowheads="1"/>
          </p:cNvSpPr>
          <p:nvPr/>
        </p:nvSpPr>
        <p:spPr bwMode="auto">
          <a:xfrm>
            <a:off x="595313" y="627063"/>
            <a:ext cx="1587" cy="15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98" name="Freeform 1217">
            <a:extLst>
              <a:ext uri="{FF2B5EF4-FFF2-40B4-BE49-F238E27FC236}">
                <a16:creationId xmlns:a16="http://schemas.microsoft.com/office/drawing/2014/main" id="{CB8FFAA2-3DE7-4296-96A1-0BC2C301FCB1}"/>
              </a:ext>
            </a:extLst>
          </p:cNvPr>
          <p:cNvSpPr>
            <a:spLocks/>
          </p:cNvSpPr>
          <p:nvPr/>
        </p:nvSpPr>
        <p:spPr bwMode="auto">
          <a:xfrm>
            <a:off x="595313" y="627063"/>
            <a:ext cx="1587" cy="1587"/>
          </a:xfrm>
          <a:custGeom>
            <a:avLst/>
            <a:gdLst>
              <a:gd name="T0" fmla="*/ 0 w 1587"/>
              <a:gd name="T1" fmla="*/ 0 h 1587"/>
              <a:gd name="T2" fmla="*/ 0 w 1587"/>
              <a:gd name="T3" fmla="*/ 0 h 1587"/>
              <a:gd name="T4" fmla="*/ 0 w 1587"/>
              <a:gd name="T5" fmla="*/ 0 h 1587"/>
              <a:gd name="T6" fmla="*/ 0 w 1587"/>
              <a:gd name="T7" fmla="*/ 0 h 1587"/>
              <a:gd name="T8" fmla="*/ 0 w 1587"/>
              <a:gd name="T9" fmla="*/ 0 h 1587"/>
              <a:gd name="T10" fmla="*/ 0 w 1587"/>
              <a:gd name="T11" fmla="*/ 0 h 1587"/>
              <a:gd name="T12" fmla="*/ 0 w 1587"/>
              <a:gd name="T13" fmla="*/ 0 h 1587"/>
              <a:gd name="T14" fmla="*/ 0 w 1587"/>
              <a:gd name="T15" fmla="*/ 0 h 1587"/>
              <a:gd name="T16" fmla="*/ 0 w 1587"/>
              <a:gd name="T17" fmla="*/ 0 h 1587"/>
              <a:gd name="T18" fmla="*/ 0 w 1587"/>
              <a:gd name="T19" fmla="*/ 0 h 1587"/>
              <a:gd name="T20" fmla="*/ 0 w 1587"/>
              <a:gd name="T21" fmla="*/ 0 h 1587"/>
              <a:gd name="T22" fmla="*/ 0 w 1587"/>
              <a:gd name="T23" fmla="*/ 0 h 1587"/>
              <a:gd name="T24" fmla="*/ 0 w 1587"/>
              <a:gd name="T25" fmla="*/ 0 h 1587"/>
              <a:gd name="T26" fmla="*/ 0 w 1587"/>
              <a:gd name="T27" fmla="*/ 0 h 1587"/>
              <a:gd name="T28" fmla="*/ 0 w 1587"/>
              <a:gd name="T29" fmla="*/ 0 h 1587"/>
              <a:gd name="T30" fmla="*/ 0 w 1587"/>
              <a:gd name="T31" fmla="*/ 0 h 1587"/>
              <a:gd name="T32" fmla="*/ 0 w 1587"/>
              <a:gd name="T33" fmla="*/ 0 h 1587"/>
              <a:gd name="T34" fmla="*/ 0 w 1587"/>
              <a:gd name="T35" fmla="*/ 0 h 1587"/>
              <a:gd name="T36" fmla="*/ 0 w 1587"/>
              <a:gd name="T37" fmla="*/ 0 h 1587"/>
              <a:gd name="T38" fmla="*/ 0 w 1587"/>
              <a:gd name="T39" fmla="*/ 0 h 1587"/>
              <a:gd name="T40" fmla="*/ 0 w 1587"/>
              <a:gd name="T41" fmla="*/ 0 h 1587"/>
              <a:gd name="T42" fmla="*/ 0 w 1587"/>
              <a:gd name="T43" fmla="*/ 0 h 1587"/>
              <a:gd name="T44" fmla="*/ 0 w 1587"/>
              <a:gd name="T45" fmla="*/ 0 h 1587"/>
              <a:gd name="T46" fmla="*/ 0 w 1587"/>
              <a:gd name="T47" fmla="*/ 0 h 1587"/>
              <a:gd name="T48" fmla="*/ 0 w 1587"/>
              <a:gd name="T49" fmla="*/ 0 h 1587"/>
              <a:gd name="T50" fmla="*/ 0 w 1587"/>
              <a:gd name="T51" fmla="*/ 0 h 1587"/>
              <a:gd name="T52" fmla="*/ 0 w 1587"/>
              <a:gd name="T53" fmla="*/ 0 h 1587"/>
              <a:gd name="T54" fmla="*/ 0 w 1587"/>
              <a:gd name="T55" fmla="*/ 0 h 1587"/>
              <a:gd name="T56" fmla="*/ 0 w 1587"/>
              <a:gd name="T57" fmla="*/ 0 h 1587"/>
              <a:gd name="T58" fmla="*/ 0 w 1587"/>
              <a:gd name="T59" fmla="*/ 0 h 158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587" h="1587">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 name="Freeform 1219">
            <a:extLst>
              <a:ext uri="{FF2B5EF4-FFF2-40B4-BE49-F238E27FC236}">
                <a16:creationId xmlns:a16="http://schemas.microsoft.com/office/drawing/2014/main" id="{13F89176-268E-45EC-8951-7934E269005C}"/>
              </a:ext>
            </a:extLst>
          </p:cNvPr>
          <p:cNvSpPr>
            <a:spLocks/>
          </p:cNvSpPr>
          <p:nvPr/>
        </p:nvSpPr>
        <p:spPr bwMode="auto">
          <a:xfrm>
            <a:off x="731838" y="541338"/>
            <a:ext cx="1587" cy="1587"/>
          </a:xfrm>
          <a:custGeom>
            <a:avLst/>
            <a:gdLst>
              <a:gd name="T0" fmla="*/ 0 w 1587"/>
              <a:gd name="T1" fmla="*/ 0 h 1587"/>
              <a:gd name="T2" fmla="*/ 0 w 1587"/>
              <a:gd name="T3" fmla="*/ 0 h 1587"/>
              <a:gd name="T4" fmla="*/ 0 w 1587"/>
              <a:gd name="T5" fmla="*/ 0 h 1587"/>
              <a:gd name="T6" fmla="*/ 0 60000 65536"/>
              <a:gd name="T7" fmla="*/ 0 60000 65536"/>
              <a:gd name="T8" fmla="*/ 0 60000 65536"/>
            </a:gdLst>
            <a:ahLst/>
            <a:cxnLst>
              <a:cxn ang="T6">
                <a:pos x="T0" y="T1"/>
              </a:cxn>
              <a:cxn ang="T7">
                <a:pos x="T2" y="T3"/>
              </a:cxn>
              <a:cxn ang="T8">
                <a:pos x="T4" y="T5"/>
              </a:cxn>
            </a:cxnLst>
            <a:rect l="0" t="0" r="r" b="b"/>
            <a:pathLst>
              <a:path w="1587" h="1587">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0" name="Freeform 1221">
            <a:extLst>
              <a:ext uri="{FF2B5EF4-FFF2-40B4-BE49-F238E27FC236}">
                <a16:creationId xmlns:a16="http://schemas.microsoft.com/office/drawing/2014/main" id="{A1CAB820-8B52-405B-98C8-EFA9B48C3C33}"/>
              </a:ext>
            </a:extLst>
          </p:cNvPr>
          <p:cNvSpPr>
            <a:spLocks/>
          </p:cNvSpPr>
          <p:nvPr/>
        </p:nvSpPr>
        <p:spPr bwMode="auto">
          <a:xfrm>
            <a:off x="731838" y="541338"/>
            <a:ext cx="3175" cy="3175"/>
          </a:xfrm>
          <a:custGeom>
            <a:avLst/>
            <a:gdLst>
              <a:gd name="T0" fmla="*/ 2147483647 w 2"/>
              <a:gd name="T1" fmla="*/ 0 h 2"/>
              <a:gd name="T2" fmla="*/ 2147483647 w 2"/>
              <a:gd name="T3" fmla="*/ 0 h 2"/>
              <a:gd name="T4" fmla="*/ 2147483647 w 2"/>
              <a:gd name="T5" fmla="*/ 0 h 2"/>
              <a:gd name="T6" fmla="*/ 0 w 2"/>
              <a:gd name="T7" fmla="*/ 0 h 2"/>
              <a:gd name="T8" fmla="*/ 0 w 2"/>
              <a:gd name="T9" fmla="*/ 0 h 2"/>
              <a:gd name="T10" fmla="*/ 0 w 2"/>
              <a:gd name="T11" fmla="*/ 2147483647 h 2"/>
              <a:gd name="T12" fmla="*/ 2147483647 w 2"/>
              <a:gd name="T13" fmla="*/ 0 h 2"/>
              <a:gd name="T14" fmla="*/ 2147483647 w 2"/>
              <a:gd name="T15" fmla="*/ 0 h 2"/>
              <a:gd name="T16" fmla="*/ 2147483647 w 2"/>
              <a:gd name="T17" fmla="*/ 0 h 2"/>
              <a:gd name="T18" fmla="*/ 0 w 2"/>
              <a:gd name="T19" fmla="*/ 0 h 2"/>
              <a:gd name="T20" fmla="*/ 0 w 2"/>
              <a:gd name="T21" fmla="*/ 0 h 2"/>
              <a:gd name="T22" fmla="*/ 0 w 2"/>
              <a:gd name="T23" fmla="*/ 2147483647 h 2"/>
              <a:gd name="T24" fmla="*/ 2147483647 w 2"/>
              <a:gd name="T25" fmla="*/ 0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 h="2">
                <a:moveTo>
                  <a:pt x="2" y="0"/>
                </a:moveTo>
                <a:lnTo>
                  <a:pt x="2" y="0"/>
                </a:lnTo>
                <a:lnTo>
                  <a:pt x="0" y="0"/>
                </a:lnTo>
                <a:lnTo>
                  <a:pt x="0" y="2"/>
                </a:lnTo>
                <a:lnTo>
                  <a:pt x="2" y="0"/>
                </a:lnTo>
                <a:lnTo>
                  <a:pt x="0" y="0"/>
                </a:lnTo>
                <a:lnTo>
                  <a:pt x="0"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1" name="Freeform 1234">
            <a:extLst>
              <a:ext uri="{FF2B5EF4-FFF2-40B4-BE49-F238E27FC236}">
                <a16:creationId xmlns:a16="http://schemas.microsoft.com/office/drawing/2014/main" id="{C40ED277-0E0F-4E8B-AAE9-655F9B963729}"/>
              </a:ext>
            </a:extLst>
          </p:cNvPr>
          <p:cNvSpPr>
            <a:spLocks/>
          </p:cNvSpPr>
          <p:nvPr/>
        </p:nvSpPr>
        <p:spPr bwMode="auto">
          <a:xfrm>
            <a:off x="722313" y="550863"/>
            <a:ext cx="3175" cy="1587"/>
          </a:xfrm>
          <a:custGeom>
            <a:avLst/>
            <a:gdLst>
              <a:gd name="T0" fmla="*/ 0 w 2"/>
              <a:gd name="T1" fmla="*/ 0 h 1587"/>
              <a:gd name="T2" fmla="*/ 0 w 2"/>
              <a:gd name="T3" fmla="*/ 0 h 1587"/>
              <a:gd name="T4" fmla="*/ 2147483647 w 2"/>
              <a:gd name="T5" fmla="*/ 0 h 1587"/>
              <a:gd name="T6" fmla="*/ 2147483647 w 2"/>
              <a:gd name="T7" fmla="*/ 0 h 1587"/>
              <a:gd name="T8" fmla="*/ 2147483647 w 2"/>
              <a:gd name="T9" fmla="*/ 0 h 1587"/>
              <a:gd name="T10" fmla="*/ 2147483647 w 2"/>
              <a:gd name="T11" fmla="*/ 0 h 1587"/>
              <a:gd name="T12" fmla="*/ 0 w 2"/>
              <a:gd name="T13" fmla="*/ 0 h 1587"/>
              <a:gd name="T14" fmla="*/ 0 w 2"/>
              <a:gd name="T15" fmla="*/ 0 h 1587"/>
              <a:gd name="T16" fmla="*/ 0 w 2"/>
              <a:gd name="T17" fmla="*/ 0 h 1587"/>
              <a:gd name="T18" fmla="*/ 0 w 2"/>
              <a:gd name="T19" fmla="*/ 0 h 1587"/>
              <a:gd name="T20" fmla="*/ 0 w 2"/>
              <a:gd name="T21" fmla="*/ 0 h 1587"/>
              <a:gd name="T22" fmla="*/ 0 w 2"/>
              <a:gd name="T23" fmla="*/ 0 h 1587"/>
              <a:gd name="T24" fmla="*/ 2147483647 w 2"/>
              <a:gd name="T25" fmla="*/ 0 h 1587"/>
              <a:gd name="T26" fmla="*/ 2147483647 w 2"/>
              <a:gd name="T27" fmla="*/ 0 h 1587"/>
              <a:gd name="T28" fmla="*/ 2147483647 w 2"/>
              <a:gd name="T29" fmla="*/ 0 h 1587"/>
              <a:gd name="T30" fmla="*/ 0 w 2"/>
              <a:gd name="T31" fmla="*/ 0 h 1587"/>
              <a:gd name="T32" fmla="*/ 0 w 2"/>
              <a:gd name="T33" fmla="*/ 0 h 1587"/>
              <a:gd name="T34" fmla="*/ 2147483647 w 2"/>
              <a:gd name="T35" fmla="*/ 0 h 1587"/>
              <a:gd name="T36" fmla="*/ 0 w 2"/>
              <a:gd name="T37" fmla="*/ 0 h 1587"/>
              <a:gd name="T38" fmla="*/ 0 w 2"/>
              <a:gd name="T39" fmla="*/ 0 h 1587"/>
              <a:gd name="T40" fmla="*/ 0 w 2"/>
              <a:gd name="T41" fmla="*/ 0 h 1587"/>
              <a:gd name="T42" fmla="*/ 0 w 2"/>
              <a:gd name="T43" fmla="*/ 0 h 1587"/>
              <a:gd name="T44" fmla="*/ 0 w 2"/>
              <a:gd name="T45" fmla="*/ 0 h 1587"/>
              <a:gd name="T46" fmla="*/ 0 w 2"/>
              <a:gd name="T47" fmla="*/ 0 h 1587"/>
              <a:gd name="T48" fmla="*/ 0 w 2"/>
              <a:gd name="T49" fmla="*/ 0 h 1587"/>
              <a:gd name="T50" fmla="*/ 0 w 2"/>
              <a:gd name="T51" fmla="*/ 0 h 1587"/>
              <a:gd name="T52" fmla="*/ 0 w 2"/>
              <a:gd name="T53" fmla="*/ 0 h 1587"/>
              <a:gd name="T54" fmla="*/ 0 w 2"/>
              <a:gd name="T55" fmla="*/ 0 h 1587"/>
              <a:gd name="T56" fmla="*/ 0 w 2"/>
              <a:gd name="T57" fmla="*/ 0 h 1587"/>
              <a:gd name="T58" fmla="*/ 0 w 2"/>
              <a:gd name="T59" fmla="*/ 0 h 1587"/>
              <a:gd name="T60" fmla="*/ 0 w 2"/>
              <a:gd name="T61" fmla="*/ 0 h 15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 h="1587">
                <a:moveTo>
                  <a:pt x="0" y="0"/>
                </a:moveTo>
                <a:lnTo>
                  <a:pt x="0" y="0"/>
                </a:lnTo>
                <a:lnTo>
                  <a:pt x="2" y="0"/>
                </a:lnTo>
                <a:lnTo>
                  <a:pt x="0" y="0"/>
                </a:lnTo>
                <a:lnTo>
                  <a:pt x="2" y="0"/>
                </a:lnTo>
                <a:lnTo>
                  <a:pt x="0"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2" name="Line 1237">
            <a:extLst>
              <a:ext uri="{FF2B5EF4-FFF2-40B4-BE49-F238E27FC236}">
                <a16:creationId xmlns:a16="http://schemas.microsoft.com/office/drawing/2014/main" id="{C893446B-533B-4608-928E-63CE79226518}"/>
              </a:ext>
            </a:extLst>
          </p:cNvPr>
          <p:cNvSpPr>
            <a:spLocks noChangeShapeType="1"/>
          </p:cNvSpPr>
          <p:nvPr/>
        </p:nvSpPr>
        <p:spPr bwMode="auto">
          <a:xfrm>
            <a:off x="728663" y="544513"/>
            <a:ext cx="1587" cy="158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3" name="Line 1238">
            <a:extLst>
              <a:ext uri="{FF2B5EF4-FFF2-40B4-BE49-F238E27FC236}">
                <a16:creationId xmlns:a16="http://schemas.microsoft.com/office/drawing/2014/main" id="{402AA6B7-780F-4EA7-89ED-D0DE58F9449F}"/>
              </a:ext>
            </a:extLst>
          </p:cNvPr>
          <p:cNvSpPr>
            <a:spLocks noChangeShapeType="1"/>
          </p:cNvSpPr>
          <p:nvPr/>
        </p:nvSpPr>
        <p:spPr bwMode="auto">
          <a:xfrm>
            <a:off x="728663" y="544513"/>
            <a:ext cx="1587" cy="158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 name="Freeform 1240">
            <a:extLst>
              <a:ext uri="{FF2B5EF4-FFF2-40B4-BE49-F238E27FC236}">
                <a16:creationId xmlns:a16="http://schemas.microsoft.com/office/drawing/2014/main" id="{82EF9DA2-A776-4D28-881A-18243BADD181}"/>
              </a:ext>
            </a:extLst>
          </p:cNvPr>
          <p:cNvSpPr>
            <a:spLocks/>
          </p:cNvSpPr>
          <p:nvPr/>
        </p:nvSpPr>
        <p:spPr bwMode="auto">
          <a:xfrm>
            <a:off x="728663" y="541338"/>
            <a:ext cx="1587" cy="3175"/>
          </a:xfrm>
          <a:custGeom>
            <a:avLst/>
            <a:gdLst>
              <a:gd name="T0" fmla="*/ 0 w 1587"/>
              <a:gd name="T1" fmla="*/ 2147483647 h 2"/>
              <a:gd name="T2" fmla="*/ 0 w 1587"/>
              <a:gd name="T3" fmla="*/ 2147483647 h 2"/>
              <a:gd name="T4" fmla="*/ 0 w 1587"/>
              <a:gd name="T5" fmla="*/ 0 h 2"/>
              <a:gd name="T6" fmla="*/ 0 w 1587"/>
              <a:gd name="T7" fmla="*/ 2147483647 h 2"/>
              <a:gd name="T8" fmla="*/ 0 w 1587"/>
              <a:gd name="T9" fmla="*/ 2147483647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7" h="2">
                <a:moveTo>
                  <a:pt x="0" y="2"/>
                </a:moveTo>
                <a:lnTo>
                  <a:pt x="0" y="2"/>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5" name="Freeform 1243">
            <a:extLst>
              <a:ext uri="{FF2B5EF4-FFF2-40B4-BE49-F238E27FC236}">
                <a16:creationId xmlns:a16="http://schemas.microsoft.com/office/drawing/2014/main" id="{DA207D8E-C082-43E3-80E5-4C5DA25CB309}"/>
              </a:ext>
            </a:extLst>
          </p:cNvPr>
          <p:cNvSpPr>
            <a:spLocks/>
          </p:cNvSpPr>
          <p:nvPr/>
        </p:nvSpPr>
        <p:spPr bwMode="auto">
          <a:xfrm>
            <a:off x="728663" y="538163"/>
            <a:ext cx="3175" cy="3175"/>
          </a:xfrm>
          <a:custGeom>
            <a:avLst/>
            <a:gdLst>
              <a:gd name="T0" fmla="*/ 2147483647 w 2"/>
              <a:gd name="T1" fmla="*/ 2147483647 h 2"/>
              <a:gd name="T2" fmla="*/ 2147483647 w 2"/>
              <a:gd name="T3" fmla="*/ 2147483647 h 2"/>
              <a:gd name="T4" fmla="*/ 2147483647 w 2"/>
              <a:gd name="T5" fmla="*/ 2147483647 h 2"/>
              <a:gd name="T6" fmla="*/ 2147483647 w 2"/>
              <a:gd name="T7" fmla="*/ 2147483647 h 2"/>
              <a:gd name="T8" fmla="*/ 0 w 2"/>
              <a:gd name="T9" fmla="*/ 2147483647 h 2"/>
              <a:gd name="T10" fmla="*/ 0 w 2"/>
              <a:gd name="T11" fmla="*/ 2147483647 h 2"/>
              <a:gd name="T12" fmla="*/ 2147483647 w 2"/>
              <a:gd name="T13" fmla="*/ 2147483647 h 2"/>
              <a:gd name="T14" fmla="*/ 0 w 2"/>
              <a:gd name="T15" fmla="*/ 2147483647 h 2"/>
              <a:gd name="T16" fmla="*/ 0 w 2"/>
              <a:gd name="T17" fmla="*/ 2147483647 h 2"/>
              <a:gd name="T18" fmla="*/ 0 w 2"/>
              <a:gd name="T19" fmla="*/ 2147483647 h 2"/>
              <a:gd name="T20" fmla="*/ 0 w 2"/>
              <a:gd name="T21" fmla="*/ 2147483647 h 2"/>
              <a:gd name="T22" fmla="*/ 0 w 2"/>
              <a:gd name="T23" fmla="*/ 2147483647 h 2"/>
              <a:gd name="T24" fmla="*/ 0 w 2"/>
              <a:gd name="T25" fmla="*/ 2147483647 h 2"/>
              <a:gd name="T26" fmla="*/ 0 w 2"/>
              <a:gd name="T27" fmla="*/ 2147483647 h 2"/>
              <a:gd name="T28" fmla="*/ 0 w 2"/>
              <a:gd name="T29" fmla="*/ 2147483647 h 2"/>
              <a:gd name="T30" fmla="*/ 0 w 2"/>
              <a:gd name="T31" fmla="*/ 2147483647 h 2"/>
              <a:gd name="T32" fmla="*/ 0 w 2"/>
              <a:gd name="T33" fmla="*/ 2147483647 h 2"/>
              <a:gd name="T34" fmla="*/ 0 w 2"/>
              <a:gd name="T35" fmla="*/ 2147483647 h 2"/>
              <a:gd name="T36" fmla="*/ 0 w 2"/>
              <a:gd name="T37" fmla="*/ 2147483647 h 2"/>
              <a:gd name="T38" fmla="*/ 2147483647 w 2"/>
              <a:gd name="T39" fmla="*/ 2147483647 h 2"/>
              <a:gd name="T40" fmla="*/ 2147483647 w 2"/>
              <a:gd name="T41" fmla="*/ 2147483647 h 2"/>
              <a:gd name="T42" fmla="*/ 2147483647 w 2"/>
              <a:gd name="T43" fmla="*/ 2147483647 h 2"/>
              <a:gd name="T44" fmla="*/ 2147483647 w 2"/>
              <a:gd name="T45" fmla="*/ 2147483647 h 2"/>
              <a:gd name="T46" fmla="*/ 2147483647 w 2"/>
              <a:gd name="T47" fmla="*/ 2147483647 h 2"/>
              <a:gd name="T48" fmla="*/ 0 w 2"/>
              <a:gd name="T49" fmla="*/ 0 h 2"/>
              <a:gd name="T50" fmla="*/ 0 w 2"/>
              <a:gd name="T51" fmla="*/ 2147483647 h 2"/>
              <a:gd name="T52" fmla="*/ 0 w 2"/>
              <a:gd name="T53" fmla="*/ 2147483647 h 2"/>
              <a:gd name="T54" fmla="*/ 0 w 2"/>
              <a:gd name="T55" fmla="*/ 2147483647 h 2"/>
              <a:gd name="T56" fmla="*/ 2147483647 w 2"/>
              <a:gd name="T57" fmla="*/ 2147483647 h 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 h="2">
                <a:moveTo>
                  <a:pt x="2" y="2"/>
                </a:moveTo>
                <a:lnTo>
                  <a:pt x="2" y="2"/>
                </a:lnTo>
                <a:lnTo>
                  <a:pt x="0" y="2"/>
                </a:lnTo>
                <a:lnTo>
                  <a:pt x="2" y="2"/>
                </a:lnTo>
                <a:lnTo>
                  <a:pt x="0" y="2"/>
                </a:lnTo>
                <a:lnTo>
                  <a:pt x="2" y="2"/>
                </a:lnTo>
                <a:lnTo>
                  <a:pt x="0" y="0"/>
                </a:lnTo>
                <a:lnTo>
                  <a:pt x="0" y="2"/>
                </a:lnTo>
                <a:lnTo>
                  <a:pt x="2"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6" name="Freeform 1246">
            <a:extLst>
              <a:ext uri="{FF2B5EF4-FFF2-40B4-BE49-F238E27FC236}">
                <a16:creationId xmlns:a16="http://schemas.microsoft.com/office/drawing/2014/main" id="{05CA4221-63B1-478C-9F93-1E7B4AB4EB17}"/>
              </a:ext>
            </a:extLst>
          </p:cNvPr>
          <p:cNvSpPr>
            <a:spLocks/>
          </p:cNvSpPr>
          <p:nvPr/>
        </p:nvSpPr>
        <p:spPr bwMode="auto">
          <a:xfrm>
            <a:off x="725488" y="547688"/>
            <a:ext cx="3175" cy="3175"/>
          </a:xfrm>
          <a:custGeom>
            <a:avLst/>
            <a:gdLst>
              <a:gd name="T0" fmla="*/ 0 w 2"/>
              <a:gd name="T1" fmla="*/ 2147483647 h 2"/>
              <a:gd name="T2" fmla="*/ 0 w 2"/>
              <a:gd name="T3" fmla="*/ 2147483647 h 2"/>
              <a:gd name="T4" fmla="*/ 2147483647 w 2"/>
              <a:gd name="T5" fmla="*/ 0 h 2"/>
              <a:gd name="T6" fmla="*/ 2147483647 w 2"/>
              <a:gd name="T7" fmla="*/ 0 h 2"/>
              <a:gd name="T8" fmla="*/ 0 w 2"/>
              <a:gd name="T9" fmla="*/ 0 h 2"/>
              <a:gd name="T10" fmla="*/ 0 w 2"/>
              <a:gd name="T11" fmla="*/ 0 h 2"/>
              <a:gd name="T12" fmla="*/ 0 w 2"/>
              <a:gd name="T13" fmla="*/ 2147483647 h 2"/>
              <a:gd name="T14" fmla="*/ 0 w 2"/>
              <a:gd name="T15" fmla="*/ 2147483647 h 2"/>
              <a:gd name="T16" fmla="*/ 2147483647 w 2"/>
              <a:gd name="T17" fmla="*/ 0 h 2"/>
              <a:gd name="T18" fmla="*/ 2147483647 w 2"/>
              <a:gd name="T19" fmla="*/ 0 h 2"/>
              <a:gd name="T20" fmla="*/ 0 w 2"/>
              <a:gd name="T21" fmla="*/ 0 h 2"/>
              <a:gd name="T22" fmla="*/ 0 w 2"/>
              <a:gd name="T23" fmla="*/ 0 h 2"/>
              <a:gd name="T24" fmla="*/ 0 w 2"/>
              <a:gd name="T25" fmla="*/ 0 h 2"/>
              <a:gd name="T26" fmla="*/ 0 w 2"/>
              <a:gd name="T27" fmla="*/ 0 h 2"/>
              <a:gd name="T28" fmla="*/ 0 w 2"/>
              <a:gd name="T29" fmla="*/ 0 h 2"/>
              <a:gd name="T30" fmla="*/ 0 w 2"/>
              <a:gd name="T31" fmla="*/ 0 h 2"/>
              <a:gd name="T32" fmla="*/ 0 w 2"/>
              <a:gd name="T33" fmla="*/ 0 h 2"/>
              <a:gd name="T34" fmla="*/ 0 w 2"/>
              <a:gd name="T35" fmla="*/ 0 h 2"/>
              <a:gd name="T36" fmla="*/ 0 w 2"/>
              <a:gd name="T37" fmla="*/ 0 h 2"/>
              <a:gd name="T38" fmla="*/ 0 w 2"/>
              <a:gd name="T39" fmla="*/ 0 h 2"/>
              <a:gd name="T40" fmla="*/ 0 w 2"/>
              <a:gd name="T41" fmla="*/ 0 h 2"/>
              <a:gd name="T42" fmla="*/ 0 w 2"/>
              <a:gd name="T43" fmla="*/ 0 h 2"/>
              <a:gd name="T44" fmla="*/ 0 w 2"/>
              <a:gd name="T45" fmla="*/ 0 h 2"/>
              <a:gd name="T46" fmla="*/ 0 w 2"/>
              <a:gd name="T47" fmla="*/ 2147483647 h 2"/>
              <a:gd name="T48" fmla="*/ 0 w 2"/>
              <a:gd name="T49" fmla="*/ 2147483647 h 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 h="2">
                <a:moveTo>
                  <a:pt x="0" y="2"/>
                </a:moveTo>
                <a:lnTo>
                  <a:pt x="0" y="2"/>
                </a:lnTo>
                <a:lnTo>
                  <a:pt x="2" y="0"/>
                </a:lnTo>
                <a:lnTo>
                  <a:pt x="0" y="0"/>
                </a:lnTo>
                <a:lnTo>
                  <a:pt x="0" y="2"/>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7" name="Freeform 1250">
            <a:extLst>
              <a:ext uri="{FF2B5EF4-FFF2-40B4-BE49-F238E27FC236}">
                <a16:creationId xmlns:a16="http://schemas.microsoft.com/office/drawing/2014/main" id="{BD88FF35-D636-4E9B-B9DF-1A75BA493659}"/>
              </a:ext>
            </a:extLst>
          </p:cNvPr>
          <p:cNvSpPr>
            <a:spLocks/>
          </p:cNvSpPr>
          <p:nvPr/>
        </p:nvSpPr>
        <p:spPr bwMode="auto">
          <a:xfrm>
            <a:off x="731838" y="530225"/>
            <a:ext cx="3175" cy="1588"/>
          </a:xfrm>
          <a:custGeom>
            <a:avLst/>
            <a:gdLst>
              <a:gd name="T0" fmla="*/ 2147483647 w 2"/>
              <a:gd name="T1" fmla="*/ 0 h 1588"/>
              <a:gd name="T2" fmla="*/ 0 w 2"/>
              <a:gd name="T3" fmla="*/ 0 h 1588"/>
              <a:gd name="T4" fmla="*/ 2147483647 w 2"/>
              <a:gd name="T5" fmla="*/ 0 h 1588"/>
              <a:gd name="T6" fmla="*/ 0 60000 65536"/>
              <a:gd name="T7" fmla="*/ 0 60000 65536"/>
              <a:gd name="T8" fmla="*/ 0 60000 65536"/>
            </a:gdLst>
            <a:ahLst/>
            <a:cxnLst>
              <a:cxn ang="T6">
                <a:pos x="T0" y="T1"/>
              </a:cxn>
              <a:cxn ang="T7">
                <a:pos x="T2" y="T3"/>
              </a:cxn>
              <a:cxn ang="T8">
                <a:pos x="T4" y="T5"/>
              </a:cxn>
            </a:cxnLst>
            <a:rect l="0" t="0" r="r" b="b"/>
            <a:pathLst>
              <a:path w="2" h="1588">
                <a:moveTo>
                  <a:pt x="2" y="0"/>
                </a:moveTo>
                <a:lnTo>
                  <a:pt x="0"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8" name="Freeform 1252">
            <a:extLst>
              <a:ext uri="{FF2B5EF4-FFF2-40B4-BE49-F238E27FC236}">
                <a16:creationId xmlns:a16="http://schemas.microsoft.com/office/drawing/2014/main" id="{2CEA3ADF-B15E-4ECF-B5C0-46F2F436726C}"/>
              </a:ext>
            </a:extLst>
          </p:cNvPr>
          <p:cNvSpPr>
            <a:spLocks/>
          </p:cNvSpPr>
          <p:nvPr/>
        </p:nvSpPr>
        <p:spPr bwMode="auto">
          <a:xfrm>
            <a:off x="731838" y="527050"/>
            <a:ext cx="3175" cy="7938"/>
          </a:xfrm>
          <a:custGeom>
            <a:avLst/>
            <a:gdLst>
              <a:gd name="T0" fmla="*/ 2147483647 w 2"/>
              <a:gd name="T1" fmla="*/ 2147483647 h 5"/>
              <a:gd name="T2" fmla="*/ 2147483647 w 2"/>
              <a:gd name="T3" fmla="*/ 2147483647 h 5"/>
              <a:gd name="T4" fmla="*/ 0 w 2"/>
              <a:gd name="T5" fmla="*/ 0 h 5"/>
              <a:gd name="T6" fmla="*/ 0 w 2"/>
              <a:gd name="T7" fmla="*/ 2147483647 h 5"/>
              <a:gd name="T8" fmla="*/ 0 w 2"/>
              <a:gd name="T9" fmla="*/ 2147483647 h 5"/>
              <a:gd name="T10" fmla="*/ 2147483647 w 2"/>
              <a:gd name="T11" fmla="*/ 2147483647 h 5"/>
              <a:gd name="T12" fmla="*/ 2147483647 w 2"/>
              <a:gd name="T13" fmla="*/ 2147483647 h 5"/>
              <a:gd name="T14" fmla="*/ 2147483647 w 2"/>
              <a:gd name="T15" fmla="*/ 2147483647 h 5"/>
              <a:gd name="T16" fmla="*/ 0 w 2"/>
              <a:gd name="T17" fmla="*/ 0 h 5"/>
              <a:gd name="T18" fmla="*/ 0 w 2"/>
              <a:gd name="T19" fmla="*/ 2147483647 h 5"/>
              <a:gd name="T20" fmla="*/ 0 w 2"/>
              <a:gd name="T21" fmla="*/ 2147483647 h 5"/>
              <a:gd name="T22" fmla="*/ 2147483647 w 2"/>
              <a:gd name="T23" fmla="*/ 2147483647 h 5"/>
              <a:gd name="T24" fmla="*/ 2147483647 w 2"/>
              <a:gd name="T25" fmla="*/ 2147483647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 h="5">
                <a:moveTo>
                  <a:pt x="2" y="2"/>
                </a:moveTo>
                <a:lnTo>
                  <a:pt x="2" y="2"/>
                </a:lnTo>
                <a:lnTo>
                  <a:pt x="0" y="0"/>
                </a:lnTo>
                <a:lnTo>
                  <a:pt x="0" y="2"/>
                </a:lnTo>
                <a:lnTo>
                  <a:pt x="2" y="5"/>
                </a:lnTo>
                <a:lnTo>
                  <a:pt x="2" y="2"/>
                </a:lnTo>
                <a:lnTo>
                  <a:pt x="0" y="0"/>
                </a:lnTo>
                <a:lnTo>
                  <a:pt x="0" y="2"/>
                </a:lnTo>
                <a:lnTo>
                  <a:pt x="2" y="5"/>
                </a:lnTo>
                <a:lnTo>
                  <a:pt x="2"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9" name="Freeform 1255">
            <a:extLst>
              <a:ext uri="{FF2B5EF4-FFF2-40B4-BE49-F238E27FC236}">
                <a16:creationId xmlns:a16="http://schemas.microsoft.com/office/drawing/2014/main" id="{7CB50F23-B67A-43E6-83FE-8237A51634DB}"/>
              </a:ext>
            </a:extLst>
          </p:cNvPr>
          <p:cNvSpPr>
            <a:spLocks/>
          </p:cNvSpPr>
          <p:nvPr/>
        </p:nvSpPr>
        <p:spPr bwMode="auto">
          <a:xfrm>
            <a:off x="712788" y="550863"/>
            <a:ext cx="3175" cy="1587"/>
          </a:xfrm>
          <a:custGeom>
            <a:avLst/>
            <a:gdLst>
              <a:gd name="T0" fmla="*/ 0 w 2"/>
              <a:gd name="T1" fmla="*/ 0 h 1587"/>
              <a:gd name="T2" fmla="*/ 2147483647 w 2"/>
              <a:gd name="T3" fmla="*/ 0 h 1587"/>
              <a:gd name="T4" fmla="*/ 2147483647 w 2"/>
              <a:gd name="T5" fmla="*/ 0 h 1587"/>
              <a:gd name="T6" fmla="*/ 2147483647 w 2"/>
              <a:gd name="T7" fmla="*/ 0 h 1587"/>
              <a:gd name="T8" fmla="*/ 2147483647 w 2"/>
              <a:gd name="T9" fmla="*/ 0 h 1587"/>
              <a:gd name="T10" fmla="*/ 0 w 2"/>
              <a:gd name="T11" fmla="*/ 0 h 1587"/>
              <a:gd name="T12" fmla="*/ 0 w 2"/>
              <a:gd name="T13" fmla="*/ 0 h 1587"/>
              <a:gd name="T14" fmla="*/ 0 w 2"/>
              <a:gd name="T15" fmla="*/ 0 h 1587"/>
              <a:gd name="T16" fmla="*/ 0 w 2"/>
              <a:gd name="T17" fmla="*/ 0 h 1587"/>
              <a:gd name="T18" fmla="*/ 2147483647 w 2"/>
              <a:gd name="T19" fmla="*/ 0 h 1587"/>
              <a:gd name="T20" fmla="*/ 2147483647 w 2"/>
              <a:gd name="T21" fmla="*/ 0 h 1587"/>
              <a:gd name="T22" fmla="*/ 2147483647 w 2"/>
              <a:gd name="T23" fmla="*/ 0 h 1587"/>
              <a:gd name="T24" fmla="*/ 2147483647 w 2"/>
              <a:gd name="T25" fmla="*/ 0 h 1587"/>
              <a:gd name="T26" fmla="*/ 2147483647 w 2"/>
              <a:gd name="T27" fmla="*/ 0 h 1587"/>
              <a:gd name="T28" fmla="*/ 2147483647 w 2"/>
              <a:gd name="T29" fmla="*/ 0 h 1587"/>
              <a:gd name="T30" fmla="*/ 2147483647 w 2"/>
              <a:gd name="T31" fmla="*/ 0 h 1587"/>
              <a:gd name="T32" fmla="*/ 2147483647 w 2"/>
              <a:gd name="T33" fmla="*/ 0 h 1587"/>
              <a:gd name="T34" fmla="*/ 2147483647 w 2"/>
              <a:gd name="T35" fmla="*/ 0 h 1587"/>
              <a:gd name="T36" fmla="*/ 2147483647 w 2"/>
              <a:gd name="T37" fmla="*/ 0 h 1587"/>
              <a:gd name="T38" fmla="*/ 2147483647 w 2"/>
              <a:gd name="T39" fmla="*/ 0 h 1587"/>
              <a:gd name="T40" fmla="*/ 2147483647 w 2"/>
              <a:gd name="T41" fmla="*/ 0 h 1587"/>
              <a:gd name="T42" fmla="*/ 2147483647 w 2"/>
              <a:gd name="T43" fmla="*/ 0 h 1587"/>
              <a:gd name="T44" fmla="*/ 2147483647 w 2"/>
              <a:gd name="T45" fmla="*/ 0 h 1587"/>
              <a:gd name="T46" fmla="*/ 2147483647 w 2"/>
              <a:gd name="T47" fmla="*/ 0 h 1587"/>
              <a:gd name="T48" fmla="*/ 2147483647 w 2"/>
              <a:gd name="T49" fmla="*/ 0 h 1587"/>
              <a:gd name="T50" fmla="*/ 2147483647 w 2"/>
              <a:gd name="T51" fmla="*/ 0 h 1587"/>
              <a:gd name="T52" fmla="*/ 2147483647 w 2"/>
              <a:gd name="T53" fmla="*/ 0 h 1587"/>
              <a:gd name="T54" fmla="*/ 2147483647 w 2"/>
              <a:gd name="T55" fmla="*/ 0 h 1587"/>
              <a:gd name="T56" fmla="*/ 2147483647 w 2"/>
              <a:gd name="T57" fmla="*/ 0 h 1587"/>
              <a:gd name="T58" fmla="*/ 0 w 2"/>
              <a:gd name="T59" fmla="*/ 0 h 1587"/>
              <a:gd name="T60" fmla="*/ 0 w 2"/>
              <a:gd name="T61" fmla="*/ 0 h 1587"/>
              <a:gd name="T62" fmla="*/ 0 w 2"/>
              <a:gd name="T63" fmla="*/ 0 h 158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 h="1587">
                <a:moveTo>
                  <a:pt x="0" y="0"/>
                </a:moveTo>
                <a:lnTo>
                  <a:pt x="2" y="0"/>
                </a:lnTo>
                <a:lnTo>
                  <a:pt x="0"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0" name="Rectangle 1256">
            <a:extLst>
              <a:ext uri="{FF2B5EF4-FFF2-40B4-BE49-F238E27FC236}">
                <a16:creationId xmlns:a16="http://schemas.microsoft.com/office/drawing/2014/main" id="{EBCC7CB4-7B4A-4856-8CF9-FE498F15A99B}"/>
              </a:ext>
            </a:extLst>
          </p:cNvPr>
          <p:cNvSpPr>
            <a:spLocks noChangeArrowheads="1"/>
          </p:cNvSpPr>
          <p:nvPr/>
        </p:nvSpPr>
        <p:spPr bwMode="auto">
          <a:xfrm>
            <a:off x="722313" y="550863"/>
            <a:ext cx="1587"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111" name="Freeform 1258">
            <a:extLst>
              <a:ext uri="{FF2B5EF4-FFF2-40B4-BE49-F238E27FC236}">
                <a16:creationId xmlns:a16="http://schemas.microsoft.com/office/drawing/2014/main" id="{BC0D8EC9-402C-458F-9B3D-142AE4A5462E}"/>
              </a:ext>
            </a:extLst>
          </p:cNvPr>
          <p:cNvSpPr>
            <a:spLocks/>
          </p:cNvSpPr>
          <p:nvPr/>
        </p:nvSpPr>
        <p:spPr bwMode="auto">
          <a:xfrm>
            <a:off x="722313" y="550863"/>
            <a:ext cx="1587" cy="1587"/>
          </a:xfrm>
          <a:custGeom>
            <a:avLst/>
            <a:gdLst>
              <a:gd name="T0" fmla="*/ 0 w 1587"/>
              <a:gd name="T1" fmla="*/ 0 h 1587"/>
              <a:gd name="T2" fmla="*/ 0 w 1587"/>
              <a:gd name="T3" fmla="*/ 0 h 1587"/>
              <a:gd name="T4" fmla="*/ 0 w 1587"/>
              <a:gd name="T5" fmla="*/ 0 h 1587"/>
              <a:gd name="T6" fmla="*/ 0 w 1587"/>
              <a:gd name="T7" fmla="*/ 0 h 1587"/>
              <a:gd name="T8" fmla="*/ 0 w 1587"/>
              <a:gd name="T9" fmla="*/ 0 h 1587"/>
              <a:gd name="T10" fmla="*/ 0 w 1587"/>
              <a:gd name="T11" fmla="*/ 0 h 1587"/>
              <a:gd name="T12" fmla="*/ 0 w 1587"/>
              <a:gd name="T13" fmla="*/ 0 h 1587"/>
              <a:gd name="T14" fmla="*/ 0 w 1587"/>
              <a:gd name="T15" fmla="*/ 0 h 1587"/>
              <a:gd name="T16" fmla="*/ 0 w 1587"/>
              <a:gd name="T17" fmla="*/ 0 h 1587"/>
              <a:gd name="T18" fmla="*/ 0 w 1587"/>
              <a:gd name="T19" fmla="*/ 0 h 1587"/>
              <a:gd name="T20" fmla="*/ 0 w 1587"/>
              <a:gd name="T21" fmla="*/ 0 h 1587"/>
              <a:gd name="T22" fmla="*/ 0 w 1587"/>
              <a:gd name="T23" fmla="*/ 0 h 1587"/>
              <a:gd name="T24" fmla="*/ 0 w 1587"/>
              <a:gd name="T25" fmla="*/ 0 h 1587"/>
              <a:gd name="T26" fmla="*/ 0 w 1587"/>
              <a:gd name="T27" fmla="*/ 0 h 1587"/>
              <a:gd name="T28" fmla="*/ 0 w 1587"/>
              <a:gd name="T29" fmla="*/ 0 h 1587"/>
              <a:gd name="T30" fmla="*/ 0 w 1587"/>
              <a:gd name="T31" fmla="*/ 0 h 1587"/>
              <a:gd name="T32" fmla="*/ 0 w 1587"/>
              <a:gd name="T33" fmla="*/ 0 h 1587"/>
              <a:gd name="T34" fmla="*/ 0 w 1587"/>
              <a:gd name="T35" fmla="*/ 0 h 1587"/>
              <a:gd name="T36" fmla="*/ 0 w 1587"/>
              <a:gd name="T37" fmla="*/ 0 h 1587"/>
              <a:gd name="T38" fmla="*/ 0 w 1587"/>
              <a:gd name="T39" fmla="*/ 0 h 1587"/>
              <a:gd name="T40" fmla="*/ 0 w 1587"/>
              <a:gd name="T41" fmla="*/ 0 h 1587"/>
              <a:gd name="T42" fmla="*/ 0 w 1587"/>
              <a:gd name="T43" fmla="*/ 0 h 1587"/>
              <a:gd name="T44" fmla="*/ 0 w 1587"/>
              <a:gd name="T45" fmla="*/ 0 h 1587"/>
              <a:gd name="T46" fmla="*/ 0 w 1587"/>
              <a:gd name="T47" fmla="*/ 0 h 1587"/>
              <a:gd name="T48" fmla="*/ 0 w 1587"/>
              <a:gd name="T49" fmla="*/ 0 h 1587"/>
              <a:gd name="T50" fmla="*/ 0 w 1587"/>
              <a:gd name="T51" fmla="*/ 0 h 1587"/>
              <a:gd name="T52" fmla="*/ 0 w 1587"/>
              <a:gd name="T53" fmla="*/ 0 h 1587"/>
              <a:gd name="T54" fmla="*/ 0 w 1587"/>
              <a:gd name="T55" fmla="*/ 0 h 1587"/>
              <a:gd name="T56" fmla="*/ 0 w 1587"/>
              <a:gd name="T57" fmla="*/ 0 h 1587"/>
              <a:gd name="T58" fmla="*/ 0 w 1587"/>
              <a:gd name="T59" fmla="*/ 0 h 1587"/>
              <a:gd name="T60" fmla="*/ 0 w 1587"/>
              <a:gd name="T61" fmla="*/ 0 h 15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587" h="1587">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 name="Freeform 1266">
            <a:extLst>
              <a:ext uri="{FF2B5EF4-FFF2-40B4-BE49-F238E27FC236}">
                <a16:creationId xmlns:a16="http://schemas.microsoft.com/office/drawing/2014/main" id="{41D9D3F6-860D-4FB2-AD14-7DC20EA7C6A0}"/>
              </a:ext>
            </a:extLst>
          </p:cNvPr>
          <p:cNvSpPr>
            <a:spLocks/>
          </p:cNvSpPr>
          <p:nvPr/>
        </p:nvSpPr>
        <p:spPr bwMode="auto">
          <a:xfrm>
            <a:off x="728663" y="534988"/>
            <a:ext cx="1587" cy="1587"/>
          </a:xfrm>
          <a:custGeom>
            <a:avLst/>
            <a:gdLst>
              <a:gd name="T0" fmla="*/ 0 w 1587"/>
              <a:gd name="T1" fmla="*/ 0 h 1587"/>
              <a:gd name="T2" fmla="*/ 0 w 1587"/>
              <a:gd name="T3" fmla="*/ 0 h 1587"/>
              <a:gd name="T4" fmla="*/ 0 w 1587"/>
              <a:gd name="T5" fmla="*/ 0 h 1587"/>
              <a:gd name="T6" fmla="*/ 0 w 1587"/>
              <a:gd name="T7" fmla="*/ 0 h 1587"/>
              <a:gd name="T8" fmla="*/ 0 w 1587"/>
              <a:gd name="T9" fmla="*/ 0 h 1587"/>
              <a:gd name="T10" fmla="*/ 0 w 1587"/>
              <a:gd name="T11" fmla="*/ 0 h 1587"/>
              <a:gd name="T12" fmla="*/ 0 w 1587"/>
              <a:gd name="T13" fmla="*/ 0 h 1587"/>
              <a:gd name="T14" fmla="*/ 0 w 1587"/>
              <a:gd name="T15" fmla="*/ 0 h 1587"/>
              <a:gd name="T16" fmla="*/ 0 w 1587"/>
              <a:gd name="T17" fmla="*/ 0 h 1587"/>
              <a:gd name="T18" fmla="*/ 0 w 1587"/>
              <a:gd name="T19" fmla="*/ 0 h 1587"/>
              <a:gd name="T20" fmla="*/ 0 w 1587"/>
              <a:gd name="T21" fmla="*/ 0 h 1587"/>
              <a:gd name="T22" fmla="*/ 0 w 1587"/>
              <a:gd name="T23" fmla="*/ 0 h 1587"/>
              <a:gd name="T24" fmla="*/ 0 w 1587"/>
              <a:gd name="T25" fmla="*/ 0 h 1587"/>
              <a:gd name="T26" fmla="*/ 0 w 1587"/>
              <a:gd name="T27" fmla="*/ 0 h 1587"/>
              <a:gd name="T28" fmla="*/ 0 w 1587"/>
              <a:gd name="T29" fmla="*/ 0 h 1587"/>
              <a:gd name="T30" fmla="*/ 0 w 1587"/>
              <a:gd name="T31" fmla="*/ 0 h 1587"/>
              <a:gd name="T32" fmla="*/ 0 w 1587"/>
              <a:gd name="T33" fmla="*/ 0 h 1587"/>
              <a:gd name="T34" fmla="*/ 0 w 1587"/>
              <a:gd name="T35" fmla="*/ 0 h 1587"/>
              <a:gd name="T36" fmla="*/ 0 w 1587"/>
              <a:gd name="T37" fmla="*/ 0 h 1587"/>
              <a:gd name="T38" fmla="*/ 0 w 1587"/>
              <a:gd name="T39" fmla="*/ 0 h 1587"/>
              <a:gd name="T40" fmla="*/ 0 w 1587"/>
              <a:gd name="T41" fmla="*/ 0 h 1587"/>
              <a:gd name="T42" fmla="*/ 0 w 1587"/>
              <a:gd name="T43" fmla="*/ 0 h 1587"/>
              <a:gd name="T44" fmla="*/ 0 w 1587"/>
              <a:gd name="T45" fmla="*/ 0 h 1587"/>
              <a:gd name="T46" fmla="*/ 0 w 1587"/>
              <a:gd name="T47" fmla="*/ 0 h 1587"/>
              <a:gd name="T48" fmla="*/ 0 w 1587"/>
              <a:gd name="T49" fmla="*/ 0 h 1587"/>
              <a:gd name="T50" fmla="*/ 0 w 1587"/>
              <a:gd name="T51" fmla="*/ 0 h 1587"/>
              <a:gd name="T52" fmla="*/ 0 w 1587"/>
              <a:gd name="T53" fmla="*/ 0 h 1587"/>
              <a:gd name="T54" fmla="*/ 0 w 1587"/>
              <a:gd name="T55" fmla="*/ 0 h 1587"/>
              <a:gd name="T56" fmla="*/ 0 w 1587"/>
              <a:gd name="T57" fmla="*/ 0 h 1587"/>
              <a:gd name="T58" fmla="*/ 0 w 1587"/>
              <a:gd name="T59" fmla="*/ 0 h 1587"/>
              <a:gd name="T60" fmla="*/ 0 w 1587"/>
              <a:gd name="T61" fmla="*/ 0 h 1587"/>
              <a:gd name="T62" fmla="*/ 0 w 1587"/>
              <a:gd name="T63" fmla="*/ 0 h 1587"/>
              <a:gd name="T64" fmla="*/ 0 w 1587"/>
              <a:gd name="T65" fmla="*/ 0 h 1587"/>
              <a:gd name="T66" fmla="*/ 0 w 1587"/>
              <a:gd name="T67" fmla="*/ 0 h 1587"/>
              <a:gd name="T68" fmla="*/ 0 w 1587"/>
              <a:gd name="T69" fmla="*/ 0 h 1587"/>
              <a:gd name="T70" fmla="*/ 0 w 1587"/>
              <a:gd name="T71" fmla="*/ 0 h 1587"/>
              <a:gd name="T72" fmla="*/ 0 w 1587"/>
              <a:gd name="T73" fmla="*/ 0 h 1587"/>
              <a:gd name="T74" fmla="*/ 0 w 1587"/>
              <a:gd name="T75" fmla="*/ 0 h 1587"/>
              <a:gd name="T76" fmla="*/ 0 w 1587"/>
              <a:gd name="T77" fmla="*/ 0 h 1587"/>
              <a:gd name="T78" fmla="*/ 0 w 1587"/>
              <a:gd name="T79" fmla="*/ 0 h 1587"/>
              <a:gd name="T80" fmla="*/ 0 w 1587"/>
              <a:gd name="T81" fmla="*/ 0 h 1587"/>
              <a:gd name="T82" fmla="*/ 0 w 1587"/>
              <a:gd name="T83" fmla="*/ 0 h 1587"/>
              <a:gd name="T84" fmla="*/ 0 w 1587"/>
              <a:gd name="T85" fmla="*/ 0 h 1587"/>
              <a:gd name="T86" fmla="*/ 0 w 1587"/>
              <a:gd name="T87" fmla="*/ 0 h 158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587" h="1587">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 name="Freeform 1269">
            <a:extLst>
              <a:ext uri="{FF2B5EF4-FFF2-40B4-BE49-F238E27FC236}">
                <a16:creationId xmlns:a16="http://schemas.microsoft.com/office/drawing/2014/main" id="{4825CE13-8785-4085-A37B-1D18B8BA2748}"/>
              </a:ext>
            </a:extLst>
          </p:cNvPr>
          <p:cNvSpPr>
            <a:spLocks/>
          </p:cNvSpPr>
          <p:nvPr/>
        </p:nvSpPr>
        <p:spPr bwMode="auto">
          <a:xfrm>
            <a:off x="728663" y="530225"/>
            <a:ext cx="3175" cy="4763"/>
          </a:xfrm>
          <a:custGeom>
            <a:avLst/>
            <a:gdLst>
              <a:gd name="T0" fmla="*/ 0 w 2"/>
              <a:gd name="T1" fmla="*/ 2147483647 h 3"/>
              <a:gd name="T2" fmla="*/ 2147483647 w 2"/>
              <a:gd name="T3" fmla="*/ 0 h 3"/>
              <a:gd name="T4" fmla="*/ 2147483647 w 2"/>
              <a:gd name="T5" fmla="*/ 0 h 3"/>
              <a:gd name="T6" fmla="*/ 2147483647 w 2"/>
              <a:gd name="T7" fmla="*/ 0 h 3"/>
              <a:gd name="T8" fmla="*/ 2147483647 w 2"/>
              <a:gd name="T9" fmla="*/ 0 h 3"/>
              <a:gd name="T10" fmla="*/ 0 w 2"/>
              <a:gd name="T11" fmla="*/ 0 h 3"/>
              <a:gd name="T12" fmla="*/ 0 w 2"/>
              <a:gd name="T13" fmla="*/ 0 h 3"/>
              <a:gd name="T14" fmla="*/ 0 w 2"/>
              <a:gd name="T15" fmla="*/ 2147483647 h 3"/>
              <a:gd name="T16" fmla="*/ 0 w 2"/>
              <a:gd name="T17" fmla="*/ 2147483647 h 3"/>
              <a:gd name="T18" fmla="*/ 2147483647 w 2"/>
              <a:gd name="T19" fmla="*/ 0 h 3"/>
              <a:gd name="T20" fmla="*/ 2147483647 w 2"/>
              <a:gd name="T21" fmla="*/ 0 h 3"/>
              <a:gd name="T22" fmla="*/ 0 w 2"/>
              <a:gd name="T23" fmla="*/ 0 h 3"/>
              <a:gd name="T24" fmla="*/ 0 w 2"/>
              <a:gd name="T25" fmla="*/ 0 h 3"/>
              <a:gd name="T26" fmla="*/ 0 w 2"/>
              <a:gd name="T27" fmla="*/ 0 h 3"/>
              <a:gd name="T28" fmla="*/ 0 w 2"/>
              <a:gd name="T29" fmla="*/ 0 h 3"/>
              <a:gd name="T30" fmla="*/ 0 w 2"/>
              <a:gd name="T31" fmla="*/ 0 h 3"/>
              <a:gd name="T32" fmla="*/ 0 w 2"/>
              <a:gd name="T33" fmla="*/ 0 h 3"/>
              <a:gd name="T34" fmla="*/ 0 w 2"/>
              <a:gd name="T35" fmla="*/ 0 h 3"/>
              <a:gd name="T36" fmla="*/ 0 w 2"/>
              <a:gd name="T37" fmla="*/ 0 h 3"/>
              <a:gd name="T38" fmla="*/ 0 w 2"/>
              <a:gd name="T39" fmla="*/ 2147483647 h 3"/>
              <a:gd name="T40" fmla="*/ 0 w 2"/>
              <a:gd name="T41" fmla="*/ 2147483647 h 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 h="3">
                <a:moveTo>
                  <a:pt x="0" y="3"/>
                </a:moveTo>
                <a:lnTo>
                  <a:pt x="2" y="0"/>
                </a:lnTo>
                <a:lnTo>
                  <a:pt x="0" y="0"/>
                </a:lnTo>
                <a:lnTo>
                  <a:pt x="0" y="3"/>
                </a:lnTo>
                <a:lnTo>
                  <a:pt x="2" y="0"/>
                </a:lnTo>
                <a:lnTo>
                  <a:pt x="0" y="0"/>
                </a:ln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 name="Line 1270">
            <a:extLst>
              <a:ext uri="{FF2B5EF4-FFF2-40B4-BE49-F238E27FC236}">
                <a16:creationId xmlns:a16="http://schemas.microsoft.com/office/drawing/2014/main" id="{3710C93C-C05D-42DC-A957-7C5DC980D46A}"/>
              </a:ext>
            </a:extLst>
          </p:cNvPr>
          <p:cNvSpPr>
            <a:spLocks noChangeShapeType="1"/>
          </p:cNvSpPr>
          <p:nvPr/>
        </p:nvSpPr>
        <p:spPr bwMode="auto">
          <a:xfrm>
            <a:off x="728663" y="530225"/>
            <a:ext cx="1587"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 name="Line 1271">
            <a:extLst>
              <a:ext uri="{FF2B5EF4-FFF2-40B4-BE49-F238E27FC236}">
                <a16:creationId xmlns:a16="http://schemas.microsoft.com/office/drawing/2014/main" id="{5F993EA7-E2A3-4456-A2E5-B4837BDA5178}"/>
              </a:ext>
            </a:extLst>
          </p:cNvPr>
          <p:cNvSpPr>
            <a:spLocks noChangeShapeType="1"/>
          </p:cNvSpPr>
          <p:nvPr/>
        </p:nvSpPr>
        <p:spPr bwMode="auto">
          <a:xfrm>
            <a:off x="728663" y="530225"/>
            <a:ext cx="1587"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 name="Rectangle 1272">
            <a:extLst>
              <a:ext uri="{FF2B5EF4-FFF2-40B4-BE49-F238E27FC236}">
                <a16:creationId xmlns:a16="http://schemas.microsoft.com/office/drawing/2014/main" id="{74723A15-4FE7-4086-B308-767C163CD95D}"/>
              </a:ext>
            </a:extLst>
          </p:cNvPr>
          <p:cNvSpPr>
            <a:spLocks noChangeArrowheads="1"/>
          </p:cNvSpPr>
          <p:nvPr/>
        </p:nvSpPr>
        <p:spPr bwMode="auto">
          <a:xfrm>
            <a:off x="728663" y="530225"/>
            <a:ext cx="1587"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117" name="Rectangle 1273">
            <a:extLst>
              <a:ext uri="{FF2B5EF4-FFF2-40B4-BE49-F238E27FC236}">
                <a16:creationId xmlns:a16="http://schemas.microsoft.com/office/drawing/2014/main" id="{0A4A6AFC-5CBA-4C34-9450-909706E848D8}"/>
              </a:ext>
            </a:extLst>
          </p:cNvPr>
          <p:cNvSpPr>
            <a:spLocks noChangeArrowheads="1"/>
          </p:cNvSpPr>
          <p:nvPr/>
        </p:nvSpPr>
        <p:spPr bwMode="auto">
          <a:xfrm>
            <a:off x="728663" y="530225"/>
            <a:ext cx="1587"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118" name="Line 1274">
            <a:extLst>
              <a:ext uri="{FF2B5EF4-FFF2-40B4-BE49-F238E27FC236}">
                <a16:creationId xmlns:a16="http://schemas.microsoft.com/office/drawing/2014/main" id="{64A1271F-83F9-4E1A-B484-388153E8B2A4}"/>
              </a:ext>
            </a:extLst>
          </p:cNvPr>
          <p:cNvSpPr>
            <a:spLocks noChangeShapeType="1"/>
          </p:cNvSpPr>
          <p:nvPr/>
        </p:nvSpPr>
        <p:spPr bwMode="auto">
          <a:xfrm>
            <a:off x="728663" y="527050"/>
            <a:ext cx="1587"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9" name="Line 1275">
            <a:extLst>
              <a:ext uri="{FF2B5EF4-FFF2-40B4-BE49-F238E27FC236}">
                <a16:creationId xmlns:a16="http://schemas.microsoft.com/office/drawing/2014/main" id="{34F67DE2-D81A-442F-8284-478EE3AFB69F}"/>
              </a:ext>
            </a:extLst>
          </p:cNvPr>
          <p:cNvSpPr>
            <a:spLocks noChangeShapeType="1"/>
          </p:cNvSpPr>
          <p:nvPr/>
        </p:nvSpPr>
        <p:spPr bwMode="auto">
          <a:xfrm>
            <a:off x="728663" y="527050"/>
            <a:ext cx="1587"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0" name="Freeform 1277">
            <a:extLst>
              <a:ext uri="{FF2B5EF4-FFF2-40B4-BE49-F238E27FC236}">
                <a16:creationId xmlns:a16="http://schemas.microsoft.com/office/drawing/2014/main" id="{50BCEB9C-9ADE-4FB4-84D2-D43E3CA020D0}"/>
              </a:ext>
            </a:extLst>
          </p:cNvPr>
          <p:cNvSpPr>
            <a:spLocks/>
          </p:cNvSpPr>
          <p:nvPr/>
        </p:nvSpPr>
        <p:spPr bwMode="auto">
          <a:xfrm>
            <a:off x="728663" y="523875"/>
            <a:ext cx="1587" cy="3175"/>
          </a:xfrm>
          <a:custGeom>
            <a:avLst/>
            <a:gdLst>
              <a:gd name="T0" fmla="*/ 0 w 1587"/>
              <a:gd name="T1" fmla="*/ 2147483647 h 2"/>
              <a:gd name="T2" fmla="*/ 0 w 1587"/>
              <a:gd name="T3" fmla="*/ 2147483647 h 2"/>
              <a:gd name="T4" fmla="*/ 0 w 1587"/>
              <a:gd name="T5" fmla="*/ 0 h 2"/>
              <a:gd name="T6" fmla="*/ 0 w 1587"/>
              <a:gd name="T7" fmla="*/ 2147483647 h 2"/>
              <a:gd name="T8" fmla="*/ 0 w 1587"/>
              <a:gd name="T9" fmla="*/ 2147483647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7" h="2">
                <a:moveTo>
                  <a:pt x="0" y="2"/>
                </a:moveTo>
                <a:lnTo>
                  <a:pt x="0" y="2"/>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1" name="Freeform 1287">
            <a:extLst>
              <a:ext uri="{FF2B5EF4-FFF2-40B4-BE49-F238E27FC236}">
                <a16:creationId xmlns:a16="http://schemas.microsoft.com/office/drawing/2014/main" id="{0C01A04C-46E3-4CA9-B136-3AD4C8526B34}"/>
              </a:ext>
            </a:extLst>
          </p:cNvPr>
          <p:cNvSpPr>
            <a:spLocks/>
          </p:cNvSpPr>
          <p:nvPr/>
        </p:nvSpPr>
        <p:spPr bwMode="auto">
          <a:xfrm>
            <a:off x="719138" y="514350"/>
            <a:ext cx="3175" cy="3175"/>
          </a:xfrm>
          <a:custGeom>
            <a:avLst/>
            <a:gdLst>
              <a:gd name="T0" fmla="*/ 0 w 2"/>
              <a:gd name="T1" fmla="*/ 0 h 2"/>
              <a:gd name="T2" fmla="*/ 0 w 2"/>
              <a:gd name="T3" fmla="*/ 2147483647 h 2"/>
              <a:gd name="T4" fmla="*/ 2147483647 w 2"/>
              <a:gd name="T5" fmla="*/ 2147483647 h 2"/>
              <a:gd name="T6" fmla="*/ 2147483647 w 2"/>
              <a:gd name="T7" fmla="*/ 2147483647 h 2"/>
              <a:gd name="T8" fmla="*/ 2147483647 w 2"/>
              <a:gd name="T9" fmla="*/ 2147483647 h 2"/>
              <a:gd name="T10" fmla="*/ 2147483647 w 2"/>
              <a:gd name="T11" fmla="*/ 0 h 2"/>
              <a:gd name="T12" fmla="*/ 0 w 2"/>
              <a:gd name="T13" fmla="*/ 0 h 2"/>
              <a:gd name="T14" fmla="*/ 0 w 2"/>
              <a:gd name="T15" fmla="*/ 0 h 2"/>
              <a:gd name="T16" fmla="*/ 0 w 2"/>
              <a:gd name="T17" fmla="*/ 2147483647 h 2"/>
              <a:gd name="T18" fmla="*/ 0 w 2"/>
              <a:gd name="T19" fmla="*/ 2147483647 h 2"/>
              <a:gd name="T20" fmla="*/ 0 w 2"/>
              <a:gd name="T21" fmla="*/ 2147483647 h 2"/>
              <a:gd name="T22" fmla="*/ 0 w 2"/>
              <a:gd name="T23" fmla="*/ 2147483647 h 2"/>
              <a:gd name="T24" fmla="*/ 2147483647 w 2"/>
              <a:gd name="T25" fmla="*/ 2147483647 h 2"/>
              <a:gd name="T26" fmla="*/ 2147483647 w 2"/>
              <a:gd name="T27" fmla="*/ 2147483647 h 2"/>
              <a:gd name="T28" fmla="*/ 0 w 2"/>
              <a:gd name="T29" fmla="*/ 0 h 2"/>
              <a:gd name="T30" fmla="*/ 0 w 2"/>
              <a:gd name="T31" fmla="*/ 0 h 2"/>
              <a:gd name="T32" fmla="*/ 0 w 2"/>
              <a:gd name="T33" fmla="*/ 0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 h="2">
                <a:moveTo>
                  <a:pt x="0" y="0"/>
                </a:moveTo>
                <a:lnTo>
                  <a:pt x="0" y="2"/>
                </a:lnTo>
                <a:lnTo>
                  <a:pt x="2" y="2"/>
                </a:lnTo>
                <a:lnTo>
                  <a:pt x="2" y="0"/>
                </a:lnTo>
                <a:lnTo>
                  <a:pt x="0" y="0"/>
                </a:lnTo>
                <a:lnTo>
                  <a:pt x="0" y="2"/>
                </a:lnTo>
                <a:lnTo>
                  <a:pt x="2"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2" name="Freeform 1290">
            <a:extLst>
              <a:ext uri="{FF2B5EF4-FFF2-40B4-BE49-F238E27FC236}">
                <a16:creationId xmlns:a16="http://schemas.microsoft.com/office/drawing/2014/main" id="{B8A5F8A8-B194-45B0-A9E8-70AE0481A9A6}"/>
              </a:ext>
            </a:extLst>
          </p:cNvPr>
          <p:cNvSpPr>
            <a:spLocks/>
          </p:cNvSpPr>
          <p:nvPr/>
        </p:nvSpPr>
        <p:spPr bwMode="auto">
          <a:xfrm>
            <a:off x="719138" y="517525"/>
            <a:ext cx="3175" cy="3175"/>
          </a:xfrm>
          <a:custGeom>
            <a:avLst/>
            <a:gdLst>
              <a:gd name="T0" fmla="*/ 0 w 2"/>
              <a:gd name="T1" fmla="*/ 2147483647 h 2"/>
              <a:gd name="T2" fmla="*/ 0 w 2"/>
              <a:gd name="T3" fmla="*/ 2147483647 h 2"/>
              <a:gd name="T4" fmla="*/ 2147483647 w 2"/>
              <a:gd name="T5" fmla="*/ 2147483647 h 2"/>
              <a:gd name="T6" fmla="*/ 2147483647 w 2"/>
              <a:gd name="T7" fmla="*/ 2147483647 h 2"/>
              <a:gd name="T8" fmla="*/ 2147483647 w 2"/>
              <a:gd name="T9" fmla="*/ 2147483647 h 2"/>
              <a:gd name="T10" fmla="*/ 2147483647 w 2"/>
              <a:gd name="T11" fmla="*/ 0 h 2"/>
              <a:gd name="T12" fmla="*/ 0 w 2"/>
              <a:gd name="T13" fmla="*/ 0 h 2"/>
              <a:gd name="T14" fmla="*/ 0 w 2"/>
              <a:gd name="T15" fmla="*/ 0 h 2"/>
              <a:gd name="T16" fmla="*/ 0 w 2"/>
              <a:gd name="T17" fmla="*/ 0 h 2"/>
              <a:gd name="T18" fmla="*/ 0 w 2"/>
              <a:gd name="T19" fmla="*/ 0 h 2"/>
              <a:gd name="T20" fmla="*/ 2147483647 w 2"/>
              <a:gd name="T21" fmla="*/ 0 h 2"/>
              <a:gd name="T22" fmla="*/ 0 w 2"/>
              <a:gd name="T23" fmla="*/ 0 h 2"/>
              <a:gd name="T24" fmla="*/ 0 w 2"/>
              <a:gd name="T25" fmla="*/ 0 h 2"/>
              <a:gd name="T26" fmla="*/ 0 w 2"/>
              <a:gd name="T27" fmla="*/ 0 h 2"/>
              <a:gd name="T28" fmla="*/ 0 w 2"/>
              <a:gd name="T29" fmla="*/ 0 h 2"/>
              <a:gd name="T30" fmla="*/ 0 w 2"/>
              <a:gd name="T31" fmla="*/ 2147483647 h 2"/>
              <a:gd name="T32" fmla="*/ 0 w 2"/>
              <a:gd name="T33" fmla="*/ 2147483647 h 2"/>
              <a:gd name="T34" fmla="*/ 0 w 2"/>
              <a:gd name="T35" fmla="*/ 2147483647 h 2"/>
              <a:gd name="T36" fmla="*/ 0 w 2"/>
              <a:gd name="T37" fmla="*/ 0 h 2"/>
              <a:gd name="T38" fmla="*/ 0 w 2"/>
              <a:gd name="T39" fmla="*/ 0 h 2"/>
              <a:gd name="T40" fmla="*/ 0 w 2"/>
              <a:gd name="T41" fmla="*/ 0 h 2"/>
              <a:gd name="T42" fmla="*/ 0 w 2"/>
              <a:gd name="T43" fmla="*/ 0 h 2"/>
              <a:gd name="T44" fmla="*/ 0 w 2"/>
              <a:gd name="T45" fmla="*/ 0 h 2"/>
              <a:gd name="T46" fmla="*/ 0 w 2"/>
              <a:gd name="T47" fmla="*/ 0 h 2"/>
              <a:gd name="T48" fmla="*/ 0 w 2"/>
              <a:gd name="T49" fmla="*/ 2147483647 h 2"/>
              <a:gd name="T50" fmla="*/ 2147483647 w 2"/>
              <a:gd name="T51" fmla="*/ 2147483647 h 2"/>
              <a:gd name="T52" fmla="*/ 2147483647 w 2"/>
              <a:gd name="T53" fmla="*/ 0 h 2"/>
              <a:gd name="T54" fmla="*/ 2147483647 w 2"/>
              <a:gd name="T55" fmla="*/ 0 h 2"/>
              <a:gd name="T56" fmla="*/ 0 w 2"/>
              <a:gd name="T57" fmla="*/ 0 h 2"/>
              <a:gd name="T58" fmla="*/ 0 w 2"/>
              <a:gd name="T59" fmla="*/ 0 h 2"/>
              <a:gd name="T60" fmla="*/ 0 w 2"/>
              <a:gd name="T61" fmla="*/ 2147483647 h 2"/>
              <a:gd name="T62" fmla="*/ 0 w 2"/>
              <a:gd name="T63" fmla="*/ 2147483647 h 2"/>
              <a:gd name="T64" fmla="*/ 2147483647 w 2"/>
              <a:gd name="T65" fmla="*/ 2147483647 h 2"/>
              <a:gd name="T66" fmla="*/ 2147483647 w 2"/>
              <a:gd name="T67" fmla="*/ 2147483647 h 2"/>
              <a:gd name="T68" fmla="*/ 0 w 2"/>
              <a:gd name="T69" fmla="*/ 2147483647 h 2"/>
              <a:gd name="T70" fmla="*/ 0 w 2"/>
              <a:gd name="T71" fmla="*/ 2147483647 h 2"/>
              <a:gd name="T72" fmla="*/ 0 w 2"/>
              <a:gd name="T73" fmla="*/ 2147483647 h 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 h="2">
                <a:moveTo>
                  <a:pt x="0" y="2"/>
                </a:moveTo>
                <a:lnTo>
                  <a:pt x="0" y="2"/>
                </a:lnTo>
                <a:lnTo>
                  <a:pt x="2" y="2"/>
                </a:lnTo>
                <a:lnTo>
                  <a:pt x="2" y="0"/>
                </a:lnTo>
                <a:lnTo>
                  <a:pt x="0" y="0"/>
                </a:lnTo>
                <a:lnTo>
                  <a:pt x="2" y="0"/>
                </a:lnTo>
                <a:lnTo>
                  <a:pt x="0" y="0"/>
                </a:lnTo>
                <a:lnTo>
                  <a:pt x="0" y="2"/>
                </a:lnTo>
                <a:lnTo>
                  <a:pt x="0" y="0"/>
                </a:lnTo>
                <a:lnTo>
                  <a:pt x="0" y="2"/>
                </a:lnTo>
                <a:lnTo>
                  <a:pt x="2" y="2"/>
                </a:lnTo>
                <a:lnTo>
                  <a:pt x="2" y="0"/>
                </a:lnTo>
                <a:lnTo>
                  <a:pt x="0" y="0"/>
                </a:lnTo>
                <a:lnTo>
                  <a:pt x="0" y="2"/>
                </a:lnTo>
                <a:lnTo>
                  <a:pt x="2" y="2"/>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3" name="Rectangle 1335">
            <a:extLst>
              <a:ext uri="{FF2B5EF4-FFF2-40B4-BE49-F238E27FC236}">
                <a16:creationId xmlns:a16="http://schemas.microsoft.com/office/drawing/2014/main" id="{3BA78006-D01A-4B17-A59B-8F3C2DDDD032}"/>
              </a:ext>
            </a:extLst>
          </p:cNvPr>
          <p:cNvSpPr>
            <a:spLocks noChangeArrowheads="1"/>
          </p:cNvSpPr>
          <p:nvPr/>
        </p:nvSpPr>
        <p:spPr bwMode="auto">
          <a:xfrm>
            <a:off x="468313" y="508000"/>
            <a:ext cx="1587"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124" name="Rectangle 1336">
            <a:extLst>
              <a:ext uri="{FF2B5EF4-FFF2-40B4-BE49-F238E27FC236}">
                <a16:creationId xmlns:a16="http://schemas.microsoft.com/office/drawing/2014/main" id="{B5EDB39B-F85C-48BF-8518-92590913DB4A}"/>
              </a:ext>
            </a:extLst>
          </p:cNvPr>
          <p:cNvSpPr>
            <a:spLocks noChangeArrowheads="1"/>
          </p:cNvSpPr>
          <p:nvPr/>
        </p:nvSpPr>
        <p:spPr bwMode="auto">
          <a:xfrm>
            <a:off x="474663" y="495300"/>
            <a:ext cx="1587"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125" name="Rectangle 1337">
            <a:extLst>
              <a:ext uri="{FF2B5EF4-FFF2-40B4-BE49-F238E27FC236}">
                <a16:creationId xmlns:a16="http://schemas.microsoft.com/office/drawing/2014/main" id="{AEB793CE-F646-4BF6-9D40-7E63462D2D9D}"/>
              </a:ext>
            </a:extLst>
          </p:cNvPr>
          <p:cNvSpPr>
            <a:spLocks noChangeArrowheads="1"/>
          </p:cNvSpPr>
          <p:nvPr/>
        </p:nvSpPr>
        <p:spPr bwMode="auto">
          <a:xfrm>
            <a:off x="474663" y="495300"/>
            <a:ext cx="1587"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126" name="Rectangle 1340">
            <a:extLst>
              <a:ext uri="{FF2B5EF4-FFF2-40B4-BE49-F238E27FC236}">
                <a16:creationId xmlns:a16="http://schemas.microsoft.com/office/drawing/2014/main" id="{E9311476-55AD-4B7F-B714-0A70788B19AB}"/>
              </a:ext>
            </a:extLst>
          </p:cNvPr>
          <p:cNvSpPr>
            <a:spLocks noChangeArrowheads="1"/>
          </p:cNvSpPr>
          <p:nvPr/>
        </p:nvSpPr>
        <p:spPr bwMode="auto">
          <a:xfrm>
            <a:off x="468313" y="508000"/>
            <a:ext cx="1587"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127" name="Rectangle 1341">
            <a:extLst>
              <a:ext uri="{FF2B5EF4-FFF2-40B4-BE49-F238E27FC236}">
                <a16:creationId xmlns:a16="http://schemas.microsoft.com/office/drawing/2014/main" id="{DCA3F208-A0E6-4ED7-8927-D46B7558AD6D}"/>
              </a:ext>
            </a:extLst>
          </p:cNvPr>
          <p:cNvSpPr>
            <a:spLocks noChangeArrowheads="1"/>
          </p:cNvSpPr>
          <p:nvPr/>
        </p:nvSpPr>
        <p:spPr bwMode="auto">
          <a:xfrm>
            <a:off x="468313" y="508000"/>
            <a:ext cx="1587"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128" name="Rectangle 1342">
            <a:extLst>
              <a:ext uri="{FF2B5EF4-FFF2-40B4-BE49-F238E27FC236}">
                <a16:creationId xmlns:a16="http://schemas.microsoft.com/office/drawing/2014/main" id="{8F556CCB-ED3C-426A-9751-06CB55FF5D64}"/>
              </a:ext>
            </a:extLst>
          </p:cNvPr>
          <p:cNvSpPr>
            <a:spLocks noChangeArrowheads="1"/>
          </p:cNvSpPr>
          <p:nvPr/>
        </p:nvSpPr>
        <p:spPr bwMode="auto">
          <a:xfrm>
            <a:off x="468313" y="508000"/>
            <a:ext cx="1587"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129" name="Rectangle 1343">
            <a:extLst>
              <a:ext uri="{FF2B5EF4-FFF2-40B4-BE49-F238E27FC236}">
                <a16:creationId xmlns:a16="http://schemas.microsoft.com/office/drawing/2014/main" id="{6C9DAFE8-FADA-4582-8642-15181C5AF010}"/>
              </a:ext>
            </a:extLst>
          </p:cNvPr>
          <p:cNvSpPr>
            <a:spLocks noChangeArrowheads="1"/>
          </p:cNvSpPr>
          <p:nvPr/>
        </p:nvSpPr>
        <p:spPr bwMode="auto">
          <a:xfrm>
            <a:off x="468313" y="508000"/>
            <a:ext cx="1587"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130" name="Rectangle 1344">
            <a:extLst>
              <a:ext uri="{FF2B5EF4-FFF2-40B4-BE49-F238E27FC236}">
                <a16:creationId xmlns:a16="http://schemas.microsoft.com/office/drawing/2014/main" id="{DA308D48-9CCF-454E-9A08-7E466A938600}"/>
              </a:ext>
            </a:extLst>
          </p:cNvPr>
          <p:cNvSpPr>
            <a:spLocks noChangeArrowheads="1"/>
          </p:cNvSpPr>
          <p:nvPr/>
        </p:nvSpPr>
        <p:spPr bwMode="auto">
          <a:xfrm>
            <a:off x="465138" y="485775"/>
            <a:ext cx="1587"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170" name="ClipArt Placeholder 9"/>
          <p:cNvSpPr>
            <a:spLocks noGrp="1"/>
          </p:cNvSpPr>
          <p:nvPr>
            <p:ph type="clipArt" sz="quarter" idx="49"/>
          </p:nvPr>
        </p:nvSpPr>
        <p:spPr>
          <a:xfrm>
            <a:off x="341834" y="3721341"/>
            <a:ext cx="1456764" cy="2023969"/>
          </a:xfrm>
          <a:prstGeom prst="roundRect">
            <a:avLst/>
          </a:prstGeom>
          <a:ln w="19050" cmpd="sng">
            <a:solidFill>
              <a:schemeClr val="bg2"/>
            </a:solidFill>
          </a:ln>
        </p:spPr>
        <p:txBody>
          <a:bodyPr/>
          <a:lstStyle>
            <a:lvl1pPr>
              <a:defRPr>
                <a:solidFill>
                  <a:schemeClr val="tx2">
                    <a:lumMod val="65000"/>
                    <a:lumOff val="35000"/>
                  </a:schemeClr>
                </a:solidFill>
              </a:defRPr>
            </a:lvl1pPr>
          </a:lstStyle>
          <a:p>
            <a:pPr lvl="0"/>
            <a:r>
              <a:rPr lang="en-US" noProof="0"/>
              <a:t>Click icon to add clip art</a:t>
            </a:r>
          </a:p>
        </p:txBody>
      </p:sp>
      <p:sp>
        <p:nvSpPr>
          <p:cNvPr id="177" name="ClipArt Placeholder 9"/>
          <p:cNvSpPr>
            <a:spLocks noGrp="1"/>
          </p:cNvSpPr>
          <p:nvPr>
            <p:ph type="clipArt" sz="quarter" idx="56"/>
          </p:nvPr>
        </p:nvSpPr>
        <p:spPr>
          <a:xfrm>
            <a:off x="2093047" y="3721341"/>
            <a:ext cx="1456764" cy="2023969"/>
          </a:xfrm>
          <a:prstGeom prst="roundRect">
            <a:avLst/>
          </a:prstGeom>
          <a:ln w="19050" cmpd="sng">
            <a:solidFill>
              <a:schemeClr val="bg2"/>
            </a:solidFill>
          </a:ln>
        </p:spPr>
        <p:txBody>
          <a:bodyPr/>
          <a:lstStyle>
            <a:lvl1pPr>
              <a:defRPr>
                <a:solidFill>
                  <a:schemeClr val="tx2">
                    <a:lumMod val="65000"/>
                    <a:lumOff val="35000"/>
                  </a:schemeClr>
                </a:solidFill>
              </a:defRPr>
            </a:lvl1pPr>
          </a:lstStyle>
          <a:p>
            <a:pPr lvl="0"/>
            <a:r>
              <a:rPr lang="en-US" noProof="0"/>
              <a:t>Click icon to add clip art</a:t>
            </a:r>
          </a:p>
        </p:txBody>
      </p:sp>
      <p:sp>
        <p:nvSpPr>
          <p:cNvPr id="184" name="ClipArt Placeholder 9"/>
          <p:cNvSpPr>
            <a:spLocks noGrp="1"/>
          </p:cNvSpPr>
          <p:nvPr>
            <p:ph type="clipArt" sz="quarter" idx="63"/>
          </p:nvPr>
        </p:nvSpPr>
        <p:spPr>
          <a:xfrm>
            <a:off x="3844259" y="3721341"/>
            <a:ext cx="1456764" cy="2023969"/>
          </a:xfrm>
          <a:prstGeom prst="roundRect">
            <a:avLst/>
          </a:prstGeom>
          <a:ln w="19050" cmpd="sng">
            <a:solidFill>
              <a:schemeClr val="bg2"/>
            </a:solidFill>
          </a:ln>
        </p:spPr>
        <p:txBody>
          <a:bodyPr/>
          <a:lstStyle>
            <a:lvl1pPr>
              <a:defRPr>
                <a:solidFill>
                  <a:schemeClr val="tx2">
                    <a:lumMod val="65000"/>
                    <a:lumOff val="35000"/>
                  </a:schemeClr>
                </a:solidFill>
              </a:defRPr>
            </a:lvl1pPr>
          </a:lstStyle>
          <a:p>
            <a:pPr lvl="0"/>
            <a:r>
              <a:rPr lang="en-US" noProof="0"/>
              <a:t>Click icon to add clip art</a:t>
            </a:r>
          </a:p>
        </p:txBody>
      </p:sp>
      <p:sp>
        <p:nvSpPr>
          <p:cNvPr id="191" name="ClipArt Placeholder 9"/>
          <p:cNvSpPr>
            <a:spLocks noGrp="1"/>
          </p:cNvSpPr>
          <p:nvPr>
            <p:ph type="clipArt" sz="quarter" idx="70"/>
          </p:nvPr>
        </p:nvSpPr>
        <p:spPr>
          <a:xfrm>
            <a:off x="5595471" y="3721341"/>
            <a:ext cx="1456764" cy="2023969"/>
          </a:xfrm>
          <a:prstGeom prst="roundRect">
            <a:avLst/>
          </a:prstGeom>
          <a:ln w="19050" cmpd="sng">
            <a:solidFill>
              <a:schemeClr val="bg2"/>
            </a:solidFill>
          </a:ln>
        </p:spPr>
        <p:txBody>
          <a:bodyPr/>
          <a:lstStyle>
            <a:lvl1pPr>
              <a:defRPr>
                <a:solidFill>
                  <a:schemeClr val="tx2">
                    <a:lumMod val="65000"/>
                    <a:lumOff val="35000"/>
                  </a:schemeClr>
                </a:solidFill>
              </a:defRPr>
            </a:lvl1pPr>
          </a:lstStyle>
          <a:p>
            <a:pPr lvl="0"/>
            <a:r>
              <a:rPr lang="en-US" noProof="0"/>
              <a:t>Click icon to add clip art</a:t>
            </a:r>
          </a:p>
        </p:txBody>
      </p:sp>
      <p:sp>
        <p:nvSpPr>
          <p:cNvPr id="198" name="ClipArt Placeholder 9"/>
          <p:cNvSpPr>
            <a:spLocks noGrp="1"/>
          </p:cNvSpPr>
          <p:nvPr>
            <p:ph type="clipArt" sz="quarter" idx="77"/>
          </p:nvPr>
        </p:nvSpPr>
        <p:spPr>
          <a:xfrm>
            <a:off x="7346684" y="3721341"/>
            <a:ext cx="1456764" cy="2023969"/>
          </a:xfrm>
          <a:prstGeom prst="roundRect">
            <a:avLst/>
          </a:prstGeom>
          <a:ln w="19050" cmpd="sng">
            <a:solidFill>
              <a:schemeClr val="bg2"/>
            </a:solidFill>
          </a:ln>
        </p:spPr>
        <p:txBody>
          <a:bodyPr/>
          <a:lstStyle>
            <a:lvl1pPr>
              <a:defRPr>
                <a:solidFill>
                  <a:schemeClr val="tx2">
                    <a:lumMod val="65000"/>
                    <a:lumOff val="35000"/>
                  </a:schemeClr>
                </a:solidFill>
              </a:defRPr>
            </a:lvl1pPr>
          </a:lstStyle>
          <a:p>
            <a:pPr lvl="0"/>
            <a:r>
              <a:rPr lang="en-US" noProof="0"/>
              <a:t>Click icon to add clip art</a:t>
            </a:r>
          </a:p>
        </p:txBody>
      </p:sp>
      <p:sp>
        <p:nvSpPr>
          <p:cNvPr id="324" name="Title 323"/>
          <p:cNvSpPr>
            <a:spLocks noGrp="1"/>
          </p:cNvSpPr>
          <p:nvPr>
            <p:ph type="title"/>
          </p:nvPr>
        </p:nvSpPr>
        <p:spPr>
          <a:xfrm>
            <a:off x="343401" y="301625"/>
            <a:ext cx="8439652" cy="668193"/>
          </a:xfrm>
        </p:spPr>
        <p:txBody>
          <a:bodyPr/>
          <a:lstStyle>
            <a:lvl1pPr>
              <a:defRPr b="0" i="0">
                <a:solidFill>
                  <a:schemeClr val="bg2"/>
                </a:solidFill>
                <a:latin typeface="+mn-lt"/>
                <a:cs typeface="Andes ExtraLight"/>
              </a:defRPr>
            </a:lvl1pPr>
          </a:lstStyle>
          <a:p>
            <a:r>
              <a:rPr lang="en-US"/>
              <a:t>Click to edit Master title style</a:t>
            </a:r>
          </a:p>
        </p:txBody>
      </p:sp>
      <p:sp>
        <p:nvSpPr>
          <p:cNvPr id="171" name="Text Placeholder 2"/>
          <p:cNvSpPr>
            <a:spLocks noGrp="1"/>
          </p:cNvSpPr>
          <p:nvPr>
            <p:ph type="body" sz="quarter" idx="50"/>
          </p:nvPr>
        </p:nvSpPr>
        <p:spPr>
          <a:xfrm>
            <a:off x="603491" y="3775118"/>
            <a:ext cx="933450" cy="224584"/>
          </a:xfrm>
        </p:spPr>
        <p:txBody>
          <a:bodyPr>
            <a:normAutofit/>
          </a:bodyPr>
          <a:lstStyle>
            <a:lvl1pPr algn="ctr">
              <a:lnSpc>
                <a:spcPct val="100000"/>
              </a:lnSpc>
              <a:spcBef>
                <a:spcPts val="0"/>
              </a:spcBef>
              <a:defRPr sz="1200" b="1">
                <a:solidFill>
                  <a:schemeClr val="tx2">
                    <a:lumMod val="65000"/>
                    <a:lumOff val="35000"/>
                  </a:schemeClr>
                </a:solidFill>
              </a:defRPr>
            </a:lvl1pPr>
          </a:lstStyle>
          <a:p>
            <a:pPr lvl="0"/>
            <a:r>
              <a:rPr lang="en-US"/>
              <a:t>Click to edit Master text styles</a:t>
            </a:r>
          </a:p>
        </p:txBody>
      </p:sp>
      <p:sp>
        <p:nvSpPr>
          <p:cNvPr id="172" name="Picture Placeholder 4"/>
          <p:cNvSpPr>
            <a:spLocks noGrp="1"/>
          </p:cNvSpPr>
          <p:nvPr>
            <p:ph type="pic" sz="quarter" idx="51"/>
          </p:nvPr>
        </p:nvSpPr>
        <p:spPr>
          <a:xfrm>
            <a:off x="476491" y="4049120"/>
            <a:ext cx="1187450" cy="492125"/>
          </a:xfrm>
        </p:spPr>
        <p:txBody>
          <a:bodyPr/>
          <a:lstStyle>
            <a:lvl1pPr algn="ctr">
              <a:defRPr sz="1100">
                <a:solidFill>
                  <a:schemeClr val="tx2">
                    <a:lumMod val="65000"/>
                    <a:lumOff val="35000"/>
                  </a:schemeClr>
                </a:solidFill>
              </a:defRPr>
            </a:lvl1pPr>
          </a:lstStyle>
          <a:p>
            <a:pPr lvl="0"/>
            <a:r>
              <a:rPr lang="en-US" noProof="0"/>
              <a:t>Drag picture to placeholder or click icon to add</a:t>
            </a:r>
          </a:p>
        </p:txBody>
      </p:sp>
      <p:sp>
        <p:nvSpPr>
          <p:cNvPr id="173" name="Text Placeholder 2"/>
          <p:cNvSpPr>
            <a:spLocks noGrp="1"/>
          </p:cNvSpPr>
          <p:nvPr>
            <p:ph type="body" sz="quarter" idx="52"/>
          </p:nvPr>
        </p:nvSpPr>
        <p:spPr>
          <a:xfrm>
            <a:off x="465099" y="4599734"/>
            <a:ext cx="1210235" cy="224584"/>
          </a:xfrm>
        </p:spPr>
        <p:txBody>
          <a:bodyPr anchor="ctr">
            <a:normAutofit/>
          </a:bodyPr>
          <a:lstStyle>
            <a:lvl1pPr algn="ctr">
              <a:lnSpc>
                <a:spcPct val="100000"/>
              </a:lnSpc>
              <a:spcBef>
                <a:spcPts val="0"/>
              </a:spcBef>
              <a:defRPr sz="1000" b="1">
                <a:solidFill>
                  <a:schemeClr val="tx2">
                    <a:lumMod val="65000"/>
                    <a:lumOff val="35000"/>
                  </a:schemeClr>
                </a:solidFill>
              </a:defRPr>
            </a:lvl1pPr>
          </a:lstStyle>
          <a:p>
            <a:pPr lvl="0"/>
            <a:r>
              <a:rPr lang="en-US"/>
              <a:t>Click to edit Master text styles</a:t>
            </a:r>
          </a:p>
        </p:txBody>
      </p:sp>
      <p:sp>
        <p:nvSpPr>
          <p:cNvPr id="174" name="Text Placeholder 2"/>
          <p:cNvSpPr>
            <a:spLocks noGrp="1"/>
          </p:cNvSpPr>
          <p:nvPr>
            <p:ph type="body" sz="quarter" idx="53"/>
          </p:nvPr>
        </p:nvSpPr>
        <p:spPr>
          <a:xfrm>
            <a:off x="465099" y="4873736"/>
            <a:ext cx="1210235" cy="224584"/>
          </a:xfrm>
        </p:spPr>
        <p:txBody>
          <a:bodyPr anchor="ctr">
            <a:normAutofit/>
          </a:bodyPr>
          <a:lstStyle>
            <a:lvl1pPr algn="ctr">
              <a:lnSpc>
                <a:spcPct val="100000"/>
              </a:lnSpc>
              <a:spcBef>
                <a:spcPts val="0"/>
              </a:spcBef>
              <a:defRPr sz="900" b="1">
                <a:solidFill>
                  <a:schemeClr val="tx2">
                    <a:lumMod val="65000"/>
                    <a:lumOff val="35000"/>
                  </a:schemeClr>
                </a:solidFill>
              </a:defRPr>
            </a:lvl1pPr>
          </a:lstStyle>
          <a:p>
            <a:pPr lvl="0"/>
            <a:r>
              <a:rPr lang="en-US"/>
              <a:t>Click to edit Master text styles</a:t>
            </a:r>
          </a:p>
        </p:txBody>
      </p:sp>
      <p:sp>
        <p:nvSpPr>
          <p:cNvPr id="175" name="Text Placeholder 2"/>
          <p:cNvSpPr>
            <a:spLocks noGrp="1"/>
          </p:cNvSpPr>
          <p:nvPr>
            <p:ph type="body" sz="quarter" idx="54"/>
          </p:nvPr>
        </p:nvSpPr>
        <p:spPr>
          <a:xfrm>
            <a:off x="465099" y="5147738"/>
            <a:ext cx="1210235" cy="224584"/>
          </a:xfrm>
        </p:spPr>
        <p:txBody>
          <a:bodyPr anchor="ctr">
            <a:normAutofit/>
          </a:bodyPr>
          <a:lstStyle>
            <a:lvl1pPr algn="ctr">
              <a:lnSpc>
                <a:spcPct val="100000"/>
              </a:lnSpc>
              <a:spcBef>
                <a:spcPts val="0"/>
              </a:spcBef>
              <a:defRPr sz="900" b="1" baseline="0">
                <a:solidFill>
                  <a:schemeClr val="tx2">
                    <a:lumMod val="65000"/>
                    <a:lumOff val="35000"/>
                  </a:schemeClr>
                </a:solidFill>
              </a:defRPr>
            </a:lvl1pPr>
          </a:lstStyle>
          <a:p>
            <a:pPr lvl="0"/>
            <a:r>
              <a:rPr lang="en-US"/>
              <a:t>Click to edit Master text styles</a:t>
            </a:r>
          </a:p>
        </p:txBody>
      </p:sp>
      <p:sp>
        <p:nvSpPr>
          <p:cNvPr id="176" name="Text Placeholder 2"/>
          <p:cNvSpPr>
            <a:spLocks noGrp="1"/>
          </p:cNvSpPr>
          <p:nvPr>
            <p:ph type="body" sz="quarter" idx="55"/>
          </p:nvPr>
        </p:nvSpPr>
        <p:spPr>
          <a:xfrm>
            <a:off x="465099" y="5412670"/>
            <a:ext cx="1210235" cy="224584"/>
          </a:xfrm>
        </p:spPr>
        <p:txBody>
          <a:bodyPr anchor="ctr">
            <a:normAutofit/>
          </a:bodyPr>
          <a:lstStyle>
            <a:lvl1pPr algn="ctr">
              <a:lnSpc>
                <a:spcPct val="100000"/>
              </a:lnSpc>
              <a:spcBef>
                <a:spcPts val="0"/>
              </a:spcBef>
              <a:defRPr sz="900" b="1" baseline="0">
                <a:solidFill>
                  <a:schemeClr val="tx2">
                    <a:lumMod val="65000"/>
                    <a:lumOff val="35000"/>
                  </a:schemeClr>
                </a:solidFill>
              </a:defRPr>
            </a:lvl1pPr>
          </a:lstStyle>
          <a:p>
            <a:pPr lvl="0"/>
            <a:r>
              <a:rPr lang="en-US"/>
              <a:t>Click to edit Master text styles</a:t>
            </a:r>
          </a:p>
        </p:txBody>
      </p:sp>
      <p:sp>
        <p:nvSpPr>
          <p:cNvPr id="178" name="Text Placeholder 2"/>
          <p:cNvSpPr>
            <a:spLocks noGrp="1"/>
          </p:cNvSpPr>
          <p:nvPr>
            <p:ph type="body" sz="quarter" idx="57"/>
          </p:nvPr>
        </p:nvSpPr>
        <p:spPr>
          <a:xfrm>
            <a:off x="2321508" y="3775118"/>
            <a:ext cx="933450" cy="224584"/>
          </a:xfrm>
        </p:spPr>
        <p:txBody>
          <a:bodyPr>
            <a:normAutofit/>
          </a:bodyPr>
          <a:lstStyle>
            <a:lvl1pPr algn="ctr">
              <a:lnSpc>
                <a:spcPct val="100000"/>
              </a:lnSpc>
              <a:spcBef>
                <a:spcPts val="0"/>
              </a:spcBef>
              <a:defRPr sz="1200" b="1">
                <a:solidFill>
                  <a:schemeClr val="tx2">
                    <a:lumMod val="65000"/>
                    <a:lumOff val="35000"/>
                  </a:schemeClr>
                </a:solidFill>
              </a:defRPr>
            </a:lvl1pPr>
          </a:lstStyle>
          <a:p>
            <a:pPr lvl="0"/>
            <a:r>
              <a:rPr lang="en-US"/>
              <a:t>Click to edit Master text styles</a:t>
            </a:r>
          </a:p>
        </p:txBody>
      </p:sp>
      <p:sp>
        <p:nvSpPr>
          <p:cNvPr id="179" name="Picture Placeholder 4"/>
          <p:cNvSpPr>
            <a:spLocks noGrp="1"/>
          </p:cNvSpPr>
          <p:nvPr>
            <p:ph type="pic" sz="quarter" idx="58"/>
          </p:nvPr>
        </p:nvSpPr>
        <p:spPr>
          <a:xfrm>
            <a:off x="2194508" y="4049120"/>
            <a:ext cx="1187450" cy="492125"/>
          </a:xfrm>
        </p:spPr>
        <p:txBody>
          <a:bodyPr/>
          <a:lstStyle>
            <a:lvl1pPr algn="ctr">
              <a:defRPr sz="1100">
                <a:solidFill>
                  <a:schemeClr val="tx2">
                    <a:lumMod val="65000"/>
                    <a:lumOff val="35000"/>
                  </a:schemeClr>
                </a:solidFill>
              </a:defRPr>
            </a:lvl1pPr>
          </a:lstStyle>
          <a:p>
            <a:pPr lvl="0"/>
            <a:r>
              <a:rPr lang="en-US" noProof="0"/>
              <a:t>Drag picture to placeholder or click icon to add</a:t>
            </a:r>
          </a:p>
        </p:txBody>
      </p:sp>
      <p:sp>
        <p:nvSpPr>
          <p:cNvPr id="180" name="Text Placeholder 2"/>
          <p:cNvSpPr>
            <a:spLocks noGrp="1"/>
          </p:cNvSpPr>
          <p:nvPr>
            <p:ph type="body" sz="quarter" idx="59"/>
          </p:nvPr>
        </p:nvSpPr>
        <p:spPr>
          <a:xfrm>
            <a:off x="2183116" y="4599734"/>
            <a:ext cx="1210235" cy="224584"/>
          </a:xfrm>
        </p:spPr>
        <p:txBody>
          <a:bodyPr anchor="ctr">
            <a:normAutofit/>
          </a:bodyPr>
          <a:lstStyle>
            <a:lvl1pPr algn="ctr">
              <a:lnSpc>
                <a:spcPct val="100000"/>
              </a:lnSpc>
              <a:spcBef>
                <a:spcPts val="0"/>
              </a:spcBef>
              <a:defRPr sz="1000" b="1">
                <a:solidFill>
                  <a:schemeClr val="tx2">
                    <a:lumMod val="65000"/>
                    <a:lumOff val="35000"/>
                  </a:schemeClr>
                </a:solidFill>
              </a:defRPr>
            </a:lvl1pPr>
          </a:lstStyle>
          <a:p>
            <a:pPr lvl="0"/>
            <a:r>
              <a:rPr lang="en-US"/>
              <a:t>Click to edit Master text styles</a:t>
            </a:r>
          </a:p>
        </p:txBody>
      </p:sp>
      <p:sp>
        <p:nvSpPr>
          <p:cNvPr id="181" name="Text Placeholder 2"/>
          <p:cNvSpPr>
            <a:spLocks noGrp="1"/>
          </p:cNvSpPr>
          <p:nvPr>
            <p:ph type="body" sz="quarter" idx="60"/>
          </p:nvPr>
        </p:nvSpPr>
        <p:spPr>
          <a:xfrm>
            <a:off x="2183116" y="4873736"/>
            <a:ext cx="1210235" cy="224584"/>
          </a:xfrm>
        </p:spPr>
        <p:txBody>
          <a:bodyPr anchor="ctr">
            <a:normAutofit/>
          </a:bodyPr>
          <a:lstStyle>
            <a:lvl1pPr algn="ctr">
              <a:lnSpc>
                <a:spcPct val="100000"/>
              </a:lnSpc>
              <a:spcBef>
                <a:spcPts val="0"/>
              </a:spcBef>
              <a:defRPr sz="900" b="1">
                <a:solidFill>
                  <a:schemeClr val="tx2">
                    <a:lumMod val="65000"/>
                    <a:lumOff val="35000"/>
                  </a:schemeClr>
                </a:solidFill>
              </a:defRPr>
            </a:lvl1pPr>
          </a:lstStyle>
          <a:p>
            <a:pPr lvl="0"/>
            <a:r>
              <a:rPr lang="en-US"/>
              <a:t>Click to edit Master text styles</a:t>
            </a:r>
          </a:p>
        </p:txBody>
      </p:sp>
      <p:sp>
        <p:nvSpPr>
          <p:cNvPr id="182" name="Text Placeholder 2"/>
          <p:cNvSpPr>
            <a:spLocks noGrp="1"/>
          </p:cNvSpPr>
          <p:nvPr>
            <p:ph type="body" sz="quarter" idx="61"/>
          </p:nvPr>
        </p:nvSpPr>
        <p:spPr>
          <a:xfrm>
            <a:off x="2183116" y="5147738"/>
            <a:ext cx="1210235" cy="224584"/>
          </a:xfrm>
        </p:spPr>
        <p:txBody>
          <a:bodyPr anchor="ctr">
            <a:normAutofit/>
          </a:bodyPr>
          <a:lstStyle>
            <a:lvl1pPr algn="ctr">
              <a:lnSpc>
                <a:spcPct val="100000"/>
              </a:lnSpc>
              <a:spcBef>
                <a:spcPts val="0"/>
              </a:spcBef>
              <a:defRPr sz="900" b="1" baseline="0">
                <a:solidFill>
                  <a:schemeClr val="tx2">
                    <a:lumMod val="65000"/>
                    <a:lumOff val="35000"/>
                  </a:schemeClr>
                </a:solidFill>
              </a:defRPr>
            </a:lvl1pPr>
          </a:lstStyle>
          <a:p>
            <a:pPr lvl="0"/>
            <a:r>
              <a:rPr lang="en-US"/>
              <a:t>Click to edit Master text styles</a:t>
            </a:r>
          </a:p>
        </p:txBody>
      </p:sp>
      <p:sp>
        <p:nvSpPr>
          <p:cNvPr id="183" name="Text Placeholder 2"/>
          <p:cNvSpPr>
            <a:spLocks noGrp="1"/>
          </p:cNvSpPr>
          <p:nvPr>
            <p:ph type="body" sz="quarter" idx="62"/>
          </p:nvPr>
        </p:nvSpPr>
        <p:spPr>
          <a:xfrm>
            <a:off x="2183116" y="5412670"/>
            <a:ext cx="1210235" cy="224584"/>
          </a:xfrm>
        </p:spPr>
        <p:txBody>
          <a:bodyPr anchor="ctr">
            <a:normAutofit/>
          </a:bodyPr>
          <a:lstStyle>
            <a:lvl1pPr algn="ctr">
              <a:lnSpc>
                <a:spcPct val="100000"/>
              </a:lnSpc>
              <a:spcBef>
                <a:spcPts val="0"/>
              </a:spcBef>
              <a:defRPr sz="900" b="1" baseline="0">
                <a:solidFill>
                  <a:schemeClr val="tx2">
                    <a:lumMod val="65000"/>
                    <a:lumOff val="35000"/>
                  </a:schemeClr>
                </a:solidFill>
              </a:defRPr>
            </a:lvl1pPr>
          </a:lstStyle>
          <a:p>
            <a:pPr lvl="0"/>
            <a:r>
              <a:rPr lang="en-US"/>
              <a:t>Click to edit Master text styles</a:t>
            </a:r>
          </a:p>
        </p:txBody>
      </p:sp>
      <p:sp>
        <p:nvSpPr>
          <p:cNvPr id="185" name="Text Placeholder 2"/>
          <p:cNvSpPr>
            <a:spLocks noGrp="1"/>
          </p:cNvSpPr>
          <p:nvPr>
            <p:ph type="body" sz="quarter" idx="64"/>
          </p:nvPr>
        </p:nvSpPr>
        <p:spPr>
          <a:xfrm>
            <a:off x="4101439" y="3775118"/>
            <a:ext cx="933450" cy="224584"/>
          </a:xfrm>
        </p:spPr>
        <p:txBody>
          <a:bodyPr>
            <a:normAutofit/>
          </a:bodyPr>
          <a:lstStyle>
            <a:lvl1pPr algn="ctr">
              <a:lnSpc>
                <a:spcPct val="100000"/>
              </a:lnSpc>
              <a:spcBef>
                <a:spcPts val="0"/>
              </a:spcBef>
              <a:defRPr sz="1200" b="1">
                <a:solidFill>
                  <a:schemeClr val="tx2">
                    <a:lumMod val="65000"/>
                    <a:lumOff val="35000"/>
                  </a:schemeClr>
                </a:solidFill>
              </a:defRPr>
            </a:lvl1pPr>
          </a:lstStyle>
          <a:p>
            <a:pPr lvl="0"/>
            <a:r>
              <a:rPr lang="en-US"/>
              <a:t>Click to edit Master text styles</a:t>
            </a:r>
          </a:p>
        </p:txBody>
      </p:sp>
      <p:sp>
        <p:nvSpPr>
          <p:cNvPr id="186" name="Picture Placeholder 4"/>
          <p:cNvSpPr>
            <a:spLocks noGrp="1"/>
          </p:cNvSpPr>
          <p:nvPr>
            <p:ph type="pic" sz="quarter" idx="65"/>
          </p:nvPr>
        </p:nvSpPr>
        <p:spPr>
          <a:xfrm>
            <a:off x="3974439" y="4049120"/>
            <a:ext cx="1187450" cy="492125"/>
          </a:xfrm>
        </p:spPr>
        <p:txBody>
          <a:bodyPr/>
          <a:lstStyle>
            <a:lvl1pPr algn="ctr">
              <a:defRPr sz="1100">
                <a:solidFill>
                  <a:schemeClr val="tx2">
                    <a:lumMod val="65000"/>
                    <a:lumOff val="35000"/>
                  </a:schemeClr>
                </a:solidFill>
              </a:defRPr>
            </a:lvl1pPr>
          </a:lstStyle>
          <a:p>
            <a:pPr lvl="0"/>
            <a:r>
              <a:rPr lang="en-US" noProof="0"/>
              <a:t>Drag picture to placeholder or click icon to add</a:t>
            </a:r>
          </a:p>
        </p:txBody>
      </p:sp>
      <p:sp>
        <p:nvSpPr>
          <p:cNvPr id="187" name="Text Placeholder 2"/>
          <p:cNvSpPr>
            <a:spLocks noGrp="1"/>
          </p:cNvSpPr>
          <p:nvPr>
            <p:ph type="body" sz="quarter" idx="66"/>
          </p:nvPr>
        </p:nvSpPr>
        <p:spPr>
          <a:xfrm>
            <a:off x="3963047" y="4599734"/>
            <a:ext cx="1210235" cy="224584"/>
          </a:xfrm>
        </p:spPr>
        <p:txBody>
          <a:bodyPr anchor="ctr">
            <a:normAutofit/>
          </a:bodyPr>
          <a:lstStyle>
            <a:lvl1pPr algn="ctr">
              <a:lnSpc>
                <a:spcPct val="100000"/>
              </a:lnSpc>
              <a:spcBef>
                <a:spcPts val="0"/>
              </a:spcBef>
              <a:defRPr sz="1000" b="1">
                <a:solidFill>
                  <a:schemeClr val="tx2">
                    <a:lumMod val="65000"/>
                    <a:lumOff val="35000"/>
                  </a:schemeClr>
                </a:solidFill>
              </a:defRPr>
            </a:lvl1pPr>
          </a:lstStyle>
          <a:p>
            <a:pPr lvl="0"/>
            <a:r>
              <a:rPr lang="en-US"/>
              <a:t>Click to edit Master text styles</a:t>
            </a:r>
          </a:p>
        </p:txBody>
      </p:sp>
      <p:sp>
        <p:nvSpPr>
          <p:cNvPr id="188" name="Text Placeholder 2"/>
          <p:cNvSpPr>
            <a:spLocks noGrp="1"/>
          </p:cNvSpPr>
          <p:nvPr>
            <p:ph type="body" sz="quarter" idx="67"/>
          </p:nvPr>
        </p:nvSpPr>
        <p:spPr>
          <a:xfrm>
            <a:off x="3963047" y="4873736"/>
            <a:ext cx="1210235" cy="224584"/>
          </a:xfrm>
        </p:spPr>
        <p:txBody>
          <a:bodyPr anchor="ctr">
            <a:normAutofit/>
          </a:bodyPr>
          <a:lstStyle>
            <a:lvl1pPr algn="ctr">
              <a:lnSpc>
                <a:spcPct val="100000"/>
              </a:lnSpc>
              <a:spcBef>
                <a:spcPts val="0"/>
              </a:spcBef>
              <a:defRPr sz="900" b="1">
                <a:solidFill>
                  <a:schemeClr val="tx2">
                    <a:lumMod val="65000"/>
                    <a:lumOff val="35000"/>
                  </a:schemeClr>
                </a:solidFill>
              </a:defRPr>
            </a:lvl1pPr>
          </a:lstStyle>
          <a:p>
            <a:pPr lvl="0"/>
            <a:r>
              <a:rPr lang="en-US"/>
              <a:t>Click to edit Master text styles</a:t>
            </a:r>
          </a:p>
        </p:txBody>
      </p:sp>
      <p:sp>
        <p:nvSpPr>
          <p:cNvPr id="189" name="Text Placeholder 2"/>
          <p:cNvSpPr>
            <a:spLocks noGrp="1"/>
          </p:cNvSpPr>
          <p:nvPr>
            <p:ph type="body" sz="quarter" idx="68"/>
          </p:nvPr>
        </p:nvSpPr>
        <p:spPr>
          <a:xfrm>
            <a:off x="3963047" y="5147738"/>
            <a:ext cx="1210235" cy="224584"/>
          </a:xfrm>
        </p:spPr>
        <p:txBody>
          <a:bodyPr anchor="ctr">
            <a:normAutofit/>
          </a:bodyPr>
          <a:lstStyle>
            <a:lvl1pPr algn="ctr">
              <a:lnSpc>
                <a:spcPct val="100000"/>
              </a:lnSpc>
              <a:spcBef>
                <a:spcPts val="0"/>
              </a:spcBef>
              <a:defRPr sz="900" b="1" baseline="0">
                <a:solidFill>
                  <a:schemeClr val="tx2">
                    <a:lumMod val="65000"/>
                    <a:lumOff val="35000"/>
                  </a:schemeClr>
                </a:solidFill>
              </a:defRPr>
            </a:lvl1pPr>
          </a:lstStyle>
          <a:p>
            <a:pPr lvl="0"/>
            <a:r>
              <a:rPr lang="en-US"/>
              <a:t>Click to edit Master text styles</a:t>
            </a:r>
          </a:p>
        </p:txBody>
      </p:sp>
      <p:sp>
        <p:nvSpPr>
          <p:cNvPr id="190" name="Text Placeholder 2"/>
          <p:cNvSpPr>
            <a:spLocks noGrp="1"/>
          </p:cNvSpPr>
          <p:nvPr>
            <p:ph type="body" sz="quarter" idx="69"/>
          </p:nvPr>
        </p:nvSpPr>
        <p:spPr>
          <a:xfrm>
            <a:off x="3963047" y="5412670"/>
            <a:ext cx="1210235" cy="224584"/>
          </a:xfrm>
        </p:spPr>
        <p:txBody>
          <a:bodyPr anchor="ctr">
            <a:normAutofit/>
          </a:bodyPr>
          <a:lstStyle>
            <a:lvl1pPr algn="ctr">
              <a:lnSpc>
                <a:spcPct val="100000"/>
              </a:lnSpc>
              <a:spcBef>
                <a:spcPts val="0"/>
              </a:spcBef>
              <a:defRPr sz="900" b="1" baseline="0">
                <a:solidFill>
                  <a:schemeClr val="tx2">
                    <a:lumMod val="65000"/>
                    <a:lumOff val="35000"/>
                  </a:schemeClr>
                </a:solidFill>
              </a:defRPr>
            </a:lvl1pPr>
          </a:lstStyle>
          <a:p>
            <a:pPr lvl="0"/>
            <a:r>
              <a:rPr lang="en-US"/>
              <a:t>Click to edit Master text styles</a:t>
            </a:r>
          </a:p>
        </p:txBody>
      </p:sp>
      <p:sp>
        <p:nvSpPr>
          <p:cNvPr id="192" name="Text Placeholder 2"/>
          <p:cNvSpPr>
            <a:spLocks noGrp="1"/>
          </p:cNvSpPr>
          <p:nvPr>
            <p:ph type="body" sz="quarter" idx="71"/>
          </p:nvPr>
        </p:nvSpPr>
        <p:spPr>
          <a:xfrm>
            <a:off x="5863108" y="3775118"/>
            <a:ext cx="933450" cy="224584"/>
          </a:xfrm>
        </p:spPr>
        <p:txBody>
          <a:bodyPr>
            <a:normAutofit/>
          </a:bodyPr>
          <a:lstStyle>
            <a:lvl1pPr algn="ctr">
              <a:lnSpc>
                <a:spcPct val="100000"/>
              </a:lnSpc>
              <a:spcBef>
                <a:spcPts val="0"/>
              </a:spcBef>
              <a:defRPr sz="1200" b="1">
                <a:solidFill>
                  <a:schemeClr val="tx2">
                    <a:lumMod val="65000"/>
                    <a:lumOff val="35000"/>
                  </a:schemeClr>
                </a:solidFill>
              </a:defRPr>
            </a:lvl1pPr>
          </a:lstStyle>
          <a:p>
            <a:pPr lvl="0"/>
            <a:r>
              <a:rPr lang="en-US"/>
              <a:t>Click to edit Master text styles</a:t>
            </a:r>
          </a:p>
        </p:txBody>
      </p:sp>
      <p:sp>
        <p:nvSpPr>
          <p:cNvPr id="193" name="Picture Placeholder 4"/>
          <p:cNvSpPr>
            <a:spLocks noGrp="1"/>
          </p:cNvSpPr>
          <p:nvPr>
            <p:ph type="pic" sz="quarter" idx="72"/>
          </p:nvPr>
        </p:nvSpPr>
        <p:spPr>
          <a:xfrm>
            <a:off x="5736108" y="4049120"/>
            <a:ext cx="1187450" cy="492125"/>
          </a:xfrm>
        </p:spPr>
        <p:txBody>
          <a:bodyPr/>
          <a:lstStyle>
            <a:lvl1pPr algn="ctr">
              <a:defRPr sz="1100">
                <a:solidFill>
                  <a:schemeClr val="tx2">
                    <a:lumMod val="65000"/>
                    <a:lumOff val="35000"/>
                  </a:schemeClr>
                </a:solidFill>
              </a:defRPr>
            </a:lvl1pPr>
          </a:lstStyle>
          <a:p>
            <a:pPr lvl="0"/>
            <a:r>
              <a:rPr lang="en-US" noProof="0"/>
              <a:t>Drag picture to placeholder or click icon to add</a:t>
            </a:r>
          </a:p>
        </p:txBody>
      </p:sp>
      <p:sp>
        <p:nvSpPr>
          <p:cNvPr id="194" name="Text Placeholder 2"/>
          <p:cNvSpPr>
            <a:spLocks noGrp="1"/>
          </p:cNvSpPr>
          <p:nvPr>
            <p:ph type="body" sz="quarter" idx="73"/>
          </p:nvPr>
        </p:nvSpPr>
        <p:spPr>
          <a:xfrm>
            <a:off x="5724716" y="4599734"/>
            <a:ext cx="1210235" cy="224584"/>
          </a:xfrm>
        </p:spPr>
        <p:txBody>
          <a:bodyPr anchor="ctr">
            <a:normAutofit/>
          </a:bodyPr>
          <a:lstStyle>
            <a:lvl1pPr algn="ctr">
              <a:lnSpc>
                <a:spcPct val="100000"/>
              </a:lnSpc>
              <a:spcBef>
                <a:spcPts val="0"/>
              </a:spcBef>
              <a:defRPr sz="1000" b="1">
                <a:solidFill>
                  <a:schemeClr val="tx2">
                    <a:lumMod val="65000"/>
                    <a:lumOff val="35000"/>
                  </a:schemeClr>
                </a:solidFill>
              </a:defRPr>
            </a:lvl1pPr>
          </a:lstStyle>
          <a:p>
            <a:pPr lvl="0"/>
            <a:r>
              <a:rPr lang="en-US"/>
              <a:t>Click to edit Master text styles</a:t>
            </a:r>
          </a:p>
        </p:txBody>
      </p:sp>
      <p:sp>
        <p:nvSpPr>
          <p:cNvPr id="195" name="Text Placeholder 2"/>
          <p:cNvSpPr>
            <a:spLocks noGrp="1"/>
          </p:cNvSpPr>
          <p:nvPr>
            <p:ph type="body" sz="quarter" idx="74"/>
          </p:nvPr>
        </p:nvSpPr>
        <p:spPr>
          <a:xfrm>
            <a:off x="5724716" y="4873736"/>
            <a:ext cx="1210235" cy="224584"/>
          </a:xfrm>
        </p:spPr>
        <p:txBody>
          <a:bodyPr anchor="ctr">
            <a:normAutofit/>
          </a:bodyPr>
          <a:lstStyle>
            <a:lvl1pPr algn="ctr">
              <a:lnSpc>
                <a:spcPct val="100000"/>
              </a:lnSpc>
              <a:spcBef>
                <a:spcPts val="0"/>
              </a:spcBef>
              <a:defRPr sz="900" b="1">
                <a:solidFill>
                  <a:schemeClr val="tx2">
                    <a:lumMod val="65000"/>
                    <a:lumOff val="35000"/>
                  </a:schemeClr>
                </a:solidFill>
              </a:defRPr>
            </a:lvl1pPr>
          </a:lstStyle>
          <a:p>
            <a:pPr lvl="0"/>
            <a:r>
              <a:rPr lang="en-US"/>
              <a:t>Click to edit Master text styles</a:t>
            </a:r>
          </a:p>
        </p:txBody>
      </p:sp>
      <p:sp>
        <p:nvSpPr>
          <p:cNvPr id="196" name="Text Placeholder 2"/>
          <p:cNvSpPr>
            <a:spLocks noGrp="1"/>
          </p:cNvSpPr>
          <p:nvPr>
            <p:ph type="body" sz="quarter" idx="75"/>
          </p:nvPr>
        </p:nvSpPr>
        <p:spPr>
          <a:xfrm>
            <a:off x="5724716" y="5147738"/>
            <a:ext cx="1210235" cy="224584"/>
          </a:xfrm>
        </p:spPr>
        <p:txBody>
          <a:bodyPr anchor="ctr">
            <a:normAutofit/>
          </a:bodyPr>
          <a:lstStyle>
            <a:lvl1pPr algn="ctr">
              <a:lnSpc>
                <a:spcPct val="100000"/>
              </a:lnSpc>
              <a:spcBef>
                <a:spcPts val="0"/>
              </a:spcBef>
              <a:defRPr sz="900" b="1" baseline="0">
                <a:solidFill>
                  <a:schemeClr val="tx2">
                    <a:lumMod val="65000"/>
                    <a:lumOff val="35000"/>
                  </a:schemeClr>
                </a:solidFill>
              </a:defRPr>
            </a:lvl1pPr>
          </a:lstStyle>
          <a:p>
            <a:pPr lvl="0"/>
            <a:r>
              <a:rPr lang="en-US"/>
              <a:t>Click to edit Master text styles</a:t>
            </a:r>
          </a:p>
        </p:txBody>
      </p:sp>
      <p:sp>
        <p:nvSpPr>
          <p:cNvPr id="197" name="Text Placeholder 2"/>
          <p:cNvSpPr>
            <a:spLocks noGrp="1"/>
          </p:cNvSpPr>
          <p:nvPr>
            <p:ph type="body" sz="quarter" idx="76"/>
          </p:nvPr>
        </p:nvSpPr>
        <p:spPr>
          <a:xfrm>
            <a:off x="5724716" y="5412670"/>
            <a:ext cx="1210235" cy="224584"/>
          </a:xfrm>
        </p:spPr>
        <p:txBody>
          <a:bodyPr anchor="ctr">
            <a:normAutofit/>
          </a:bodyPr>
          <a:lstStyle>
            <a:lvl1pPr algn="ctr">
              <a:lnSpc>
                <a:spcPct val="100000"/>
              </a:lnSpc>
              <a:spcBef>
                <a:spcPts val="0"/>
              </a:spcBef>
              <a:defRPr sz="900" b="1" baseline="0">
                <a:solidFill>
                  <a:schemeClr val="tx2">
                    <a:lumMod val="65000"/>
                    <a:lumOff val="35000"/>
                  </a:schemeClr>
                </a:solidFill>
              </a:defRPr>
            </a:lvl1pPr>
          </a:lstStyle>
          <a:p>
            <a:pPr lvl="0"/>
            <a:r>
              <a:rPr lang="en-US"/>
              <a:t>Click to edit Master text styles</a:t>
            </a:r>
          </a:p>
        </p:txBody>
      </p:sp>
      <p:sp>
        <p:nvSpPr>
          <p:cNvPr id="199" name="Text Placeholder 2"/>
          <p:cNvSpPr>
            <a:spLocks noGrp="1"/>
          </p:cNvSpPr>
          <p:nvPr>
            <p:ph type="body" sz="quarter" idx="78"/>
          </p:nvPr>
        </p:nvSpPr>
        <p:spPr>
          <a:xfrm>
            <a:off x="7636461" y="3775118"/>
            <a:ext cx="933450" cy="224584"/>
          </a:xfrm>
        </p:spPr>
        <p:txBody>
          <a:bodyPr>
            <a:normAutofit/>
          </a:bodyPr>
          <a:lstStyle>
            <a:lvl1pPr algn="ctr">
              <a:lnSpc>
                <a:spcPct val="100000"/>
              </a:lnSpc>
              <a:spcBef>
                <a:spcPts val="0"/>
              </a:spcBef>
              <a:defRPr sz="1200" b="1">
                <a:solidFill>
                  <a:schemeClr val="tx2">
                    <a:lumMod val="65000"/>
                    <a:lumOff val="35000"/>
                  </a:schemeClr>
                </a:solidFill>
              </a:defRPr>
            </a:lvl1pPr>
          </a:lstStyle>
          <a:p>
            <a:pPr lvl="0"/>
            <a:r>
              <a:rPr lang="en-US"/>
              <a:t>Click to edit Master text styles</a:t>
            </a:r>
          </a:p>
        </p:txBody>
      </p:sp>
      <p:sp>
        <p:nvSpPr>
          <p:cNvPr id="200" name="Picture Placeholder 4"/>
          <p:cNvSpPr>
            <a:spLocks noGrp="1"/>
          </p:cNvSpPr>
          <p:nvPr>
            <p:ph type="pic" sz="quarter" idx="79"/>
          </p:nvPr>
        </p:nvSpPr>
        <p:spPr>
          <a:xfrm>
            <a:off x="7509461" y="4049120"/>
            <a:ext cx="1187450" cy="492125"/>
          </a:xfrm>
        </p:spPr>
        <p:txBody>
          <a:bodyPr/>
          <a:lstStyle>
            <a:lvl1pPr algn="ctr">
              <a:defRPr sz="1100">
                <a:solidFill>
                  <a:schemeClr val="tx2">
                    <a:lumMod val="65000"/>
                    <a:lumOff val="35000"/>
                  </a:schemeClr>
                </a:solidFill>
              </a:defRPr>
            </a:lvl1pPr>
          </a:lstStyle>
          <a:p>
            <a:pPr lvl="0"/>
            <a:r>
              <a:rPr lang="en-US" noProof="0"/>
              <a:t>Drag picture to placeholder or click icon to add</a:t>
            </a:r>
          </a:p>
        </p:txBody>
      </p:sp>
      <p:sp>
        <p:nvSpPr>
          <p:cNvPr id="201" name="Text Placeholder 2"/>
          <p:cNvSpPr>
            <a:spLocks noGrp="1"/>
          </p:cNvSpPr>
          <p:nvPr>
            <p:ph type="body" sz="quarter" idx="80"/>
          </p:nvPr>
        </p:nvSpPr>
        <p:spPr>
          <a:xfrm>
            <a:off x="7498069" y="4599734"/>
            <a:ext cx="1210235" cy="224584"/>
          </a:xfrm>
        </p:spPr>
        <p:txBody>
          <a:bodyPr anchor="ctr">
            <a:normAutofit/>
          </a:bodyPr>
          <a:lstStyle>
            <a:lvl1pPr algn="ctr">
              <a:lnSpc>
                <a:spcPct val="100000"/>
              </a:lnSpc>
              <a:spcBef>
                <a:spcPts val="0"/>
              </a:spcBef>
              <a:defRPr sz="1000" b="1">
                <a:solidFill>
                  <a:schemeClr val="tx2">
                    <a:lumMod val="65000"/>
                    <a:lumOff val="35000"/>
                  </a:schemeClr>
                </a:solidFill>
              </a:defRPr>
            </a:lvl1pPr>
          </a:lstStyle>
          <a:p>
            <a:pPr lvl="0"/>
            <a:r>
              <a:rPr lang="en-US"/>
              <a:t>Click to edit Master text styles</a:t>
            </a:r>
          </a:p>
        </p:txBody>
      </p:sp>
      <p:sp>
        <p:nvSpPr>
          <p:cNvPr id="202" name="Text Placeholder 2"/>
          <p:cNvSpPr>
            <a:spLocks noGrp="1"/>
          </p:cNvSpPr>
          <p:nvPr>
            <p:ph type="body" sz="quarter" idx="81"/>
          </p:nvPr>
        </p:nvSpPr>
        <p:spPr>
          <a:xfrm>
            <a:off x="7498069" y="4873736"/>
            <a:ext cx="1210235" cy="224584"/>
          </a:xfrm>
        </p:spPr>
        <p:txBody>
          <a:bodyPr anchor="ctr">
            <a:normAutofit/>
          </a:bodyPr>
          <a:lstStyle>
            <a:lvl1pPr algn="ctr">
              <a:lnSpc>
                <a:spcPct val="100000"/>
              </a:lnSpc>
              <a:spcBef>
                <a:spcPts val="0"/>
              </a:spcBef>
              <a:defRPr sz="900" b="1">
                <a:solidFill>
                  <a:schemeClr val="tx2">
                    <a:lumMod val="65000"/>
                    <a:lumOff val="35000"/>
                  </a:schemeClr>
                </a:solidFill>
              </a:defRPr>
            </a:lvl1pPr>
          </a:lstStyle>
          <a:p>
            <a:pPr lvl="0"/>
            <a:r>
              <a:rPr lang="en-US"/>
              <a:t>Click to edit Master text styles</a:t>
            </a:r>
          </a:p>
        </p:txBody>
      </p:sp>
      <p:sp>
        <p:nvSpPr>
          <p:cNvPr id="203" name="Text Placeholder 2"/>
          <p:cNvSpPr>
            <a:spLocks noGrp="1"/>
          </p:cNvSpPr>
          <p:nvPr>
            <p:ph type="body" sz="quarter" idx="82"/>
          </p:nvPr>
        </p:nvSpPr>
        <p:spPr>
          <a:xfrm>
            <a:off x="7498069" y="5147738"/>
            <a:ext cx="1210235" cy="224584"/>
          </a:xfrm>
        </p:spPr>
        <p:txBody>
          <a:bodyPr anchor="ctr">
            <a:normAutofit/>
          </a:bodyPr>
          <a:lstStyle>
            <a:lvl1pPr algn="ctr">
              <a:lnSpc>
                <a:spcPct val="100000"/>
              </a:lnSpc>
              <a:spcBef>
                <a:spcPts val="0"/>
              </a:spcBef>
              <a:defRPr sz="900" b="1" baseline="0">
                <a:solidFill>
                  <a:schemeClr val="tx2">
                    <a:lumMod val="65000"/>
                    <a:lumOff val="35000"/>
                  </a:schemeClr>
                </a:solidFill>
              </a:defRPr>
            </a:lvl1pPr>
          </a:lstStyle>
          <a:p>
            <a:pPr lvl="0"/>
            <a:r>
              <a:rPr lang="en-US"/>
              <a:t>Click to edit Master text styles</a:t>
            </a:r>
          </a:p>
        </p:txBody>
      </p:sp>
      <p:sp>
        <p:nvSpPr>
          <p:cNvPr id="204" name="Text Placeholder 2"/>
          <p:cNvSpPr>
            <a:spLocks noGrp="1"/>
          </p:cNvSpPr>
          <p:nvPr>
            <p:ph type="body" sz="quarter" idx="83"/>
          </p:nvPr>
        </p:nvSpPr>
        <p:spPr>
          <a:xfrm>
            <a:off x="7498069" y="5412670"/>
            <a:ext cx="1210235" cy="224584"/>
          </a:xfrm>
        </p:spPr>
        <p:txBody>
          <a:bodyPr anchor="ctr">
            <a:normAutofit/>
          </a:bodyPr>
          <a:lstStyle>
            <a:lvl1pPr algn="ctr">
              <a:lnSpc>
                <a:spcPct val="100000"/>
              </a:lnSpc>
              <a:spcBef>
                <a:spcPts val="0"/>
              </a:spcBef>
              <a:defRPr sz="900" b="1" baseline="0">
                <a:solidFill>
                  <a:schemeClr val="tx2">
                    <a:lumMod val="65000"/>
                    <a:lumOff val="35000"/>
                  </a:schemeClr>
                </a:solidFill>
              </a:defRPr>
            </a:lvl1pPr>
          </a:lstStyle>
          <a:p>
            <a:pPr lvl="0"/>
            <a:r>
              <a:rPr lang="en-US"/>
              <a:t>Click to edit Master text styles</a:t>
            </a:r>
          </a:p>
        </p:txBody>
      </p:sp>
      <p:sp>
        <p:nvSpPr>
          <p:cNvPr id="205" name="ClipArt Placeholder 9"/>
          <p:cNvSpPr>
            <a:spLocks noGrp="1"/>
          </p:cNvSpPr>
          <p:nvPr>
            <p:ph type="clipArt" sz="quarter" idx="84"/>
          </p:nvPr>
        </p:nvSpPr>
        <p:spPr>
          <a:xfrm>
            <a:off x="349091" y="1370027"/>
            <a:ext cx="1456764" cy="2023969"/>
          </a:xfrm>
          <a:prstGeom prst="roundRect">
            <a:avLst/>
          </a:prstGeom>
          <a:ln w="19050" cmpd="sng">
            <a:solidFill>
              <a:schemeClr val="bg2"/>
            </a:solidFill>
          </a:ln>
        </p:spPr>
        <p:txBody>
          <a:bodyPr/>
          <a:lstStyle/>
          <a:p>
            <a:pPr lvl="0"/>
            <a:r>
              <a:rPr lang="en-US" noProof="0"/>
              <a:t>Click icon to add clip art</a:t>
            </a:r>
          </a:p>
        </p:txBody>
      </p:sp>
      <p:sp>
        <p:nvSpPr>
          <p:cNvPr id="206" name="ClipArt Placeholder 9"/>
          <p:cNvSpPr>
            <a:spLocks noGrp="1"/>
          </p:cNvSpPr>
          <p:nvPr>
            <p:ph type="clipArt" sz="quarter" idx="85"/>
          </p:nvPr>
        </p:nvSpPr>
        <p:spPr>
          <a:xfrm>
            <a:off x="2100304" y="1370027"/>
            <a:ext cx="1456764" cy="2023969"/>
          </a:xfrm>
          <a:prstGeom prst="roundRect">
            <a:avLst/>
          </a:prstGeom>
          <a:ln w="19050" cmpd="sng">
            <a:solidFill>
              <a:schemeClr val="bg2"/>
            </a:solidFill>
          </a:ln>
        </p:spPr>
        <p:txBody>
          <a:bodyPr/>
          <a:lstStyle/>
          <a:p>
            <a:pPr lvl="0"/>
            <a:r>
              <a:rPr lang="en-US" noProof="0"/>
              <a:t>Click icon to add clip art</a:t>
            </a:r>
          </a:p>
        </p:txBody>
      </p:sp>
      <p:sp>
        <p:nvSpPr>
          <p:cNvPr id="207" name="ClipArt Placeholder 9"/>
          <p:cNvSpPr>
            <a:spLocks noGrp="1"/>
          </p:cNvSpPr>
          <p:nvPr>
            <p:ph type="clipArt" sz="quarter" idx="86"/>
          </p:nvPr>
        </p:nvSpPr>
        <p:spPr>
          <a:xfrm>
            <a:off x="3851516" y="1370027"/>
            <a:ext cx="1456764" cy="2023969"/>
          </a:xfrm>
          <a:prstGeom prst="roundRect">
            <a:avLst/>
          </a:prstGeom>
          <a:ln w="19050" cmpd="sng">
            <a:solidFill>
              <a:schemeClr val="bg2"/>
            </a:solidFill>
          </a:ln>
        </p:spPr>
        <p:txBody>
          <a:bodyPr/>
          <a:lstStyle/>
          <a:p>
            <a:pPr lvl="0"/>
            <a:r>
              <a:rPr lang="en-US" noProof="0"/>
              <a:t>Click icon to add clip art</a:t>
            </a:r>
          </a:p>
        </p:txBody>
      </p:sp>
      <p:sp>
        <p:nvSpPr>
          <p:cNvPr id="208" name="ClipArt Placeholder 9"/>
          <p:cNvSpPr>
            <a:spLocks noGrp="1"/>
          </p:cNvSpPr>
          <p:nvPr>
            <p:ph type="clipArt" sz="quarter" idx="87"/>
          </p:nvPr>
        </p:nvSpPr>
        <p:spPr>
          <a:xfrm>
            <a:off x="5602728" y="1370027"/>
            <a:ext cx="1456764" cy="2023969"/>
          </a:xfrm>
          <a:prstGeom prst="roundRect">
            <a:avLst/>
          </a:prstGeom>
          <a:ln w="19050" cmpd="sng">
            <a:solidFill>
              <a:schemeClr val="bg2"/>
            </a:solidFill>
          </a:ln>
        </p:spPr>
        <p:txBody>
          <a:bodyPr/>
          <a:lstStyle/>
          <a:p>
            <a:pPr lvl="0"/>
            <a:r>
              <a:rPr lang="en-US" noProof="0"/>
              <a:t>Click icon to add clip art</a:t>
            </a:r>
          </a:p>
        </p:txBody>
      </p:sp>
      <p:sp>
        <p:nvSpPr>
          <p:cNvPr id="209" name="ClipArt Placeholder 9"/>
          <p:cNvSpPr>
            <a:spLocks noGrp="1"/>
          </p:cNvSpPr>
          <p:nvPr>
            <p:ph type="clipArt" sz="quarter" idx="88"/>
          </p:nvPr>
        </p:nvSpPr>
        <p:spPr>
          <a:xfrm>
            <a:off x="7353941" y="1370027"/>
            <a:ext cx="1456764" cy="2023969"/>
          </a:xfrm>
          <a:prstGeom prst="roundRect">
            <a:avLst/>
          </a:prstGeom>
          <a:ln w="19050" cmpd="sng">
            <a:solidFill>
              <a:schemeClr val="bg2"/>
            </a:solidFill>
          </a:ln>
        </p:spPr>
        <p:txBody>
          <a:bodyPr/>
          <a:lstStyle/>
          <a:p>
            <a:pPr lvl="0"/>
            <a:r>
              <a:rPr lang="en-US" noProof="0"/>
              <a:t>Click icon to add clip art</a:t>
            </a:r>
          </a:p>
        </p:txBody>
      </p:sp>
      <p:sp>
        <p:nvSpPr>
          <p:cNvPr id="210" name="Text Placeholder 2"/>
          <p:cNvSpPr>
            <a:spLocks noGrp="1"/>
          </p:cNvSpPr>
          <p:nvPr>
            <p:ph type="body" sz="quarter" idx="89"/>
          </p:nvPr>
        </p:nvSpPr>
        <p:spPr>
          <a:xfrm>
            <a:off x="610748" y="1423804"/>
            <a:ext cx="933450" cy="224584"/>
          </a:xfrm>
        </p:spPr>
        <p:txBody>
          <a:bodyPr>
            <a:normAutofit/>
          </a:bodyPr>
          <a:lstStyle>
            <a:lvl1pPr algn="ctr">
              <a:lnSpc>
                <a:spcPct val="100000"/>
              </a:lnSpc>
              <a:spcBef>
                <a:spcPts val="0"/>
              </a:spcBef>
              <a:defRPr sz="1200" b="1"/>
            </a:lvl1pPr>
          </a:lstStyle>
          <a:p>
            <a:pPr lvl="0"/>
            <a:r>
              <a:rPr lang="en-US"/>
              <a:t>Click to edit Master text styles</a:t>
            </a:r>
          </a:p>
        </p:txBody>
      </p:sp>
      <p:sp>
        <p:nvSpPr>
          <p:cNvPr id="211" name="Picture Placeholder 4"/>
          <p:cNvSpPr>
            <a:spLocks noGrp="1"/>
          </p:cNvSpPr>
          <p:nvPr>
            <p:ph type="pic" sz="quarter" idx="90"/>
          </p:nvPr>
        </p:nvSpPr>
        <p:spPr>
          <a:xfrm>
            <a:off x="483748" y="1697806"/>
            <a:ext cx="1187450" cy="492125"/>
          </a:xfrm>
        </p:spPr>
        <p:txBody>
          <a:bodyPr/>
          <a:lstStyle>
            <a:lvl1pPr algn="ctr">
              <a:defRPr sz="1100"/>
            </a:lvl1pPr>
          </a:lstStyle>
          <a:p>
            <a:pPr lvl="0"/>
            <a:r>
              <a:rPr lang="en-US" noProof="0"/>
              <a:t>Drag picture to placeholder or click icon to add</a:t>
            </a:r>
          </a:p>
        </p:txBody>
      </p:sp>
      <p:sp>
        <p:nvSpPr>
          <p:cNvPr id="212" name="Text Placeholder 2"/>
          <p:cNvSpPr>
            <a:spLocks noGrp="1"/>
          </p:cNvSpPr>
          <p:nvPr>
            <p:ph type="body" sz="quarter" idx="91"/>
          </p:nvPr>
        </p:nvSpPr>
        <p:spPr>
          <a:xfrm>
            <a:off x="472356" y="2248420"/>
            <a:ext cx="1210235" cy="224584"/>
          </a:xfrm>
        </p:spPr>
        <p:txBody>
          <a:bodyPr anchor="ctr">
            <a:normAutofit/>
          </a:bodyPr>
          <a:lstStyle>
            <a:lvl1pPr algn="ctr">
              <a:lnSpc>
                <a:spcPct val="100000"/>
              </a:lnSpc>
              <a:spcBef>
                <a:spcPts val="0"/>
              </a:spcBef>
              <a:defRPr sz="1000" b="1">
                <a:solidFill>
                  <a:schemeClr val="tx2">
                    <a:lumMod val="65000"/>
                    <a:lumOff val="35000"/>
                  </a:schemeClr>
                </a:solidFill>
              </a:defRPr>
            </a:lvl1pPr>
          </a:lstStyle>
          <a:p>
            <a:pPr lvl="0"/>
            <a:r>
              <a:rPr lang="en-US"/>
              <a:t>Click to edit Master text styles</a:t>
            </a:r>
          </a:p>
        </p:txBody>
      </p:sp>
      <p:sp>
        <p:nvSpPr>
          <p:cNvPr id="213" name="Text Placeholder 2"/>
          <p:cNvSpPr>
            <a:spLocks noGrp="1"/>
          </p:cNvSpPr>
          <p:nvPr>
            <p:ph type="body" sz="quarter" idx="92"/>
          </p:nvPr>
        </p:nvSpPr>
        <p:spPr>
          <a:xfrm>
            <a:off x="472356" y="2522422"/>
            <a:ext cx="1210235" cy="224584"/>
          </a:xfrm>
        </p:spPr>
        <p:txBody>
          <a:bodyPr anchor="ctr">
            <a:normAutofit/>
          </a:bodyPr>
          <a:lstStyle>
            <a:lvl1pPr algn="ctr">
              <a:lnSpc>
                <a:spcPct val="100000"/>
              </a:lnSpc>
              <a:spcBef>
                <a:spcPts val="0"/>
              </a:spcBef>
              <a:defRPr sz="900" b="1">
                <a:solidFill>
                  <a:schemeClr val="tx2">
                    <a:lumMod val="65000"/>
                    <a:lumOff val="35000"/>
                  </a:schemeClr>
                </a:solidFill>
              </a:defRPr>
            </a:lvl1pPr>
          </a:lstStyle>
          <a:p>
            <a:pPr lvl="0"/>
            <a:r>
              <a:rPr lang="en-US"/>
              <a:t>Click to edit Master text styles</a:t>
            </a:r>
          </a:p>
        </p:txBody>
      </p:sp>
      <p:sp>
        <p:nvSpPr>
          <p:cNvPr id="214" name="Text Placeholder 2"/>
          <p:cNvSpPr>
            <a:spLocks noGrp="1"/>
          </p:cNvSpPr>
          <p:nvPr>
            <p:ph type="body" sz="quarter" idx="93"/>
          </p:nvPr>
        </p:nvSpPr>
        <p:spPr>
          <a:xfrm>
            <a:off x="472356" y="2796424"/>
            <a:ext cx="1210235" cy="224584"/>
          </a:xfrm>
        </p:spPr>
        <p:txBody>
          <a:bodyPr anchor="ctr">
            <a:normAutofit/>
          </a:bodyPr>
          <a:lstStyle>
            <a:lvl1pPr algn="ctr">
              <a:lnSpc>
                <a:spcPct val="100000"/>
              </a:lnSpc>
              <a:spcBef>
                <a:spcPts val="0"/>
              </a:spcBef>
              <a:defRPr sz="900" b="1" baseline="0">
                <a:solidFill>
                  <a:schemeClr val="tx2">
                    <a:lumMod val="65000"/>
                    <a:lumOff val="35000"/>
                  </a:schemeClr>
                </a:solidFill>
              </a:defRPr>
            </a:lvl1pPr>
          </a:lstStyle>
          <a:p>
            <a:pPr lvl="0"/>
            <a:r>
              <a:rPr lang="en-US"/>
              <a:t>Click to edit Master text styles</a:t>
            </a:r>
          </a:p>
        </p:txBody>
      </p:sp>
      <p:sp>
        <p:nvSpPr>
          <p:cNvPr id="215" name="Text Placeholder 2"/>
          <p:cNvSpPr>
            <a:spLocks noGrp="1"/>
          </p:cNvSpPr>
          <p:nvPr>
            <p:ph type="body" sz="quarter" idx="94"/>
          </p:nvPr>
        </p:nvSpPr>
        <p:spPr>
          <a:xfrm>
            <a:off x="472356" y="3061356"/>
            <a:ext cx="1210235" cy="224584"/>
          </a:xfrm>
        </p:spPr>
        <p:txBody>
          <a:bodyPr anchor="ctr">
            <a:normAutofit/>
          </a:bodyPr>
          <a:lstStyle>
            <a:lvl1pPr algn="ctr">
              <a:lnSpc>
                <a:spcPct val="100000"/>
              </a:lnSpc>
              <a:spcBef>
                <a:spcPts val="0"/>
              </a:spcBef>
              <a:defRPr sz="900" b="1" baseline="0">
                <a:solidFill>
                  <a:schemeClr val="tx2">
                    <a:lumMod val="65000"/>
                    <a:lumOff val="35000"/>
                  </a:schemeClr>
                </a:solidFill>
              </a:defRPr>
            </a:lvl1pPr>
          </a:lstStyle>
          <a:p>
            <a:pPr lvl="0"/>
            <a:r>
              <a:rPr lang="en-US"/>
              <a:t>Click to edit Master text styles</a:t>
            </a:r>
          </a:p>
        </p:txBody>
      </p:sp>
      <p:sp>
        <p:nvSpPr>
          <p:cNvPr id="216" name="Text Placeholder 2"/>
          <p:cNvSpPr>
            <a:spLocks noGrp="1"/>
          </p:cNvSpPr>
          <p:nvPr>
            <p:ph type="body" sz="quarter" idx="95"/>
          </p:nvPr>
        </p:nvSpPr>
        <p:spPr>
          <a:xfrm>
            <a:off x="2328765" y="1423804"/>
            <a:ext cx="933450" cy="224584"/>
          </a:xfrm>
        </p:spPr>
        <p:txBody>
          <a:bodyPr>
            <a:normAutofit/>
          </a:bodyPr>
          <a:lstStyle>
            <a:lvl1pPr algn="ctr">
              <a:lnSpc>
                <a:spcPct val="100000"/>
              </a:lnSpc>
              <a:spcBef>
                <a:spcPts val="0"/>
              </a:spcBef>
              <a:defRPr sz="1200" b="1"/>
            </a:lvl1pPr>
          </a:lstStyle>
          <a:p>
            <a:pPr lvl="0"/>
            <a:r>
              <a:rPr lang="en-US"/>
              <a:t>Click to edit Master text styles</a:t>
            </a:r>
          </a:p>
        </p:txBody>
      </p:sp>
      <p:sp>
        <p:nvSpPr>
          <p:cNvPr id="217" name="Picture Placeholder 4"/>
          <p:cNvSpPr>
            <a:spLocks noGrp="1"/>
          </p:cNvSpPr>
          <p:nvPr>
            <p:ph type="pic" sz="quarter" idx="96"/>
          </p:nvPr>
        </p:nvSpPr>
        <p:spPr>
          <a:xfrm>
            <a:off x="2201765" y="1697806"/>
            <a:ext cx="1187450" cy="492125"/>
          </a:xfrm>
        </p:spPr>
        <p:txBody>
          <a:bodyPr/>
          <a:lstStyle>
            <a:lvl1pPr algn="ctr">
              <a:defRPr sz="1100"/>
            </a:lvl1pPr>
          </a:lstStyle>
          <a:p>
            <a:pPr lvl="0"/>
            <a:r>
              <a:rPr lang="en-US" noProof="0"/>
              <a:t>Drag picture to placeholder or click icon to add</a:t>
            </a:r>
          </a:p>
        </p:txBody>
      </p:sp>
      <p:sp>
        <p:nvSpPr>
          <p:cNvPr id="218" name="Text Placeholder 2"/>
          <p:cNvSpPr>
            <a:spLocks noGrp="1"/>
          </p:cNvSpPr>
          <p:nvPr>
            <p:ph type="body" sz="quarter" idx="97"/>
          </p:nvPr>
        </p:nvSpPr>
        <p:spPr>
          <a:xfrm>
            <a:off x="2190373" y="2248420"/>
            <a:ext cx="1210235" cy="224584"/>
          </a:xfrm>
        </p:spPr>
        <p:txBody>
          <a:bodyPr anchor="ctr">
            <a:normAutofit/>
          </a:bodyPr>
          <a:lstStyle>
            <a:lvl1pPr algn="ctr">
              <a:lnSpc>
                <a:spcPct val="100000"/>
              </a:lnSpc>
              <a:spcBef>
                <a:spcPts val="0"/>
              </a:spcBef>
              <a:defRPr sz="1000" b="1">
                <a:solidFill>
                  <a:schemeClr val="tx2">
                    <a:lumMod val="65000"/>
                    <a:lumOff val="35000"/>
                  </a:schemeClr>
                </a:solidFill>
              </a:defRPr>
            </a:lvl1pPr>
          </a:lstStyle>
          <a:p>
            <a:pPr lvl="0"/>
            <a:r>
              <a:rPr lang="en-US"/>
              <a:t>Click to edit Master text styles</a:t>
            </a:r>
          </a:p>
        </p:txBody>
      </p:sp>
      <p:sp>
        <p:nvSpPr>
          <p:cNvPr id="219" name="Text Placeholder 2"/>
          <p:cNvSpPr>
            <a:spLocks noGrp="1"/>
          </p:cNvSpPr>
          <p:nvPr>
            <p:ph type="body" sz="quarter" idx="98"/>
          </p:nvPr>
        </p:nvSpPr>
        <p:spPr>
          <a:xfrm>
            <a:off x="2190373" y="2522422"/>
            <a:ext cx="1210235" cy="224584"/>
          </a:xfrm>
        </p:spPr>
        <p:txBody>
          <a:bodyPr anchor="ctr">
            <a:normAutofit/>
          </a:bodyPr>
          <a:lstStyle>
            <a:lvl1pPr algn="ctr">
              <a:lnSpc>
                <a:spcPct val="100000"/>
              </a:lnSpc>
              <a:spcBef>
                <a:spcPts val="0"/>
              </a:spcBef>
              <a:defRPr sz="900" b="1">
                <a:solidFill>
                  <a:schemeClr val="tx2">
                    <a:lumMod val="65000"/>
                    <a:lumOff val="35000"/>
                  </a:schemeClr>
                </a:solidFill>
              </a:defRPr>
            </a:lvl1pPr>
          </a:lstStyle>
          <a:p>
            <a:pPr lvl="0"/>
            <a:r>
              <a:rPr lang="en-US"/>
              <a:t>Click to edit Master text styles</a:t>
            </a:r>
          </a:p>
        </p:txBody>
      </p:sp>
      <p:sp>
        <p:nvSpPr>
          <p:cNvPr id="220" name="Text Placeholder 2"/>
          <p:cNvSpPr>
            <a:spLocks noGrp="1"/>
          </p:cNvSpPr>
          <p:nvPr>
            <p:ph type="body" sz="quarter" idx="99"/>
          </p:nvPr>
        </p:nvSpPr>
        <p:spPr>
          <a:xfrm>
            <a:off x="2190373" y="2796424"/>
            <a:ext cx="1210235" cy="224584"/>
          </a:xfrm>
        </p:spPr>
        <p:txBody>
          <a:bodyPr anchor="ctr">
            <a:normAutofit/>
          </a:bodyPr>
          <a:lstStyle>
            <a:lvl1pPr algn="ctr">
              <a:lnSpc>
                <a:spcPct val="100000"/>
              </a:lnSpc>
              <a:spcBef>
                <a:spcPts val="0"/>
              </a:spcBef>
              <a:defRPr sz="900" b="1" baseline="0">
                <a:solidFill>
                  <a:schemeClr val="tx2">
                    <a:lumMod val="65000"/>
                    <a:lumOff val="35000"/>
                  </a:schemeClr>
                </a:solidFill>
              </a:defRPr>
            </a:lvl1pPr>
          </a:lstStyle>
          <a:p>
            <a:pPr lvl="0"/>
            <a:r>
              <a:rPr lang="en-US"/>
              <a:t>Click to edit Master text styles</a:t>
            </a:r>
          </a:p>
        </p:txBody>
      </p:sp>
      <p:sp>
        <p:nvSpPr>
          <p:cNvPr id="221" name="Text Placeholder 2"/>
          <p:cNvSpPr>
            <a:spLocks noGrp="1"/>
          </p:cNvSpPr>
          <p:nvPr>
            <p:ph type="body" sz="quarter" idx="100"/>
          </p:nvPr>
        </p:nvSpPr>
        <p:spPr>
          <a:xfrm>
            <a:off x="2190373" y="3061356"/>
            <a:ext cx="1210235" cy="224584"/>
          </a:xfrm>
        </p:spPr>
        <p:txBody>
          <a:bodyPr anchor="ctr">
            <a:normAutofit/>
          </a:bodyPr>
          <a:lstStyle>
            <a:lvl1pPr algn="ctr">
              <a:lnSpc>
                <a:spcPct val="100000"/>
              </a:lnSpc>
              <a:spcBef>
                <a:spcPts val="0"/>
              </a:spcBef>
              <a:defRPr sz="900" b="1" baseline="0">
                <a:solidFill>
                  <a:schemeClr val="tx2">
                    <a:lumMod val="65000"/>
                    <a:lumOff val="35000"/>
                  </a:schemeClr>
                </a:solidFill>
              </a:defRPr>
            </a:lvl1pPr>
          </a:lstStyle>
          <a:p>
            <a:pPr lvl="0"/>
            <a:r>
              <a:rPr lang="en-US"/>
              <a:t>Click to edit Master text styles</a:t>
            </a:r>
          </a:p>
        </p:txBody>
      </p:sp>
      <p:sp>
        <p:nvSpPr>
          <p:cNvPr id="222" name="Text Placeholder 2"/>
          <p:cNvSpPr>
            <a:spLocks noGrp="1"/>
          </p:cNvSpPr>
          <p:nvPr>
            <p:ph type="body" sz="quarter" idx="101"/>
          </p:nvPr>
        </p:nvSpPr>
        <p:spPr>
          <a:xfrm>
            <a:off x="4108696" y="1423804"/>
            <a:ext cx="933450" cy="224584"/>
          </a:xfrm>
        </p:spPr>
        <p:txBody>
          <a:bodyPr>
            <a:normAutofit/>
          </a:bodyPr>
          <a:lstStyle>
            <a:lvl1pPr algn="ctr">
              <a:lnSpc>
                <a:spcPct val="100000"/>
              </a:lnSpc>
              <a:spcBef>
                <a:spcPts val="0"/>
              </a:spcBef>
              <a:defRPr sz="1200" b="1"/>
            </a:lvl1pPr>
          </a:lstStyle>
          <a:p>
            <a:pPr lvl="0"/>
            <a:r>
              <a:rPr lang="en-US"/>
              <a:t>Click to edit Master text styles</a:t>
            </a:r>
          </a:p>
        </p:txBody>
      </p:sp>
      <p:sp>
        <p:nvSpPr>
          <p:cNvPr id="223" name="Picture Placeholder 4"/>
          <p:cNvSpPr>
            <a:spLocks noGrp="1"/>
          </p:cNvSpPr>
          <p:nvPr>
            <p:ph type="pic" sz="quarter" idx="102"/>
          </p:nvPr>
        </p:nvSpPr>
        <p:spPr>
          <a:xfrm>
            <a:off x="3981696" y="1697806"/>
            <a:ext cx="1187450" cy="492125"/>
          </a:xfrm>
        </p:spPr>
        <p:txBody>
          <a:bodyPr/>
          <a:lstStyle>
            <a:lvl1pPr algn="ctr">
              <a:defRPr sz="1100"/>
            </a:lvl1pPr>
          </a:lstStyle>
          <a:p>
            <a:pPr lvl="0"/>
            <a:r>
              <a:rPr lang="en-US" noProof="0"/>
              <a:t>Drag picture to placeholder or click icon to add</a:t>
            </a:r>
          </a:p>
        </p:txBody>
      </p:sp>
      <p:sp>
        <p:nvSpPr>
          <p:cNvPr id="224" name="Text Placeholder 2"/>
          <p:cNvSpPr>
            <a:spLocks noGrp="1"/>
          </p:cNvSpPr>
          <p:nvPr>
            <p:ph type="body" sz="quarter" idx="103"/>
          </p:nvPr>
        </p:nvSpPr>
        <p:spPr>
          <a:xfrm>
            <a:off x="3970304" y="2248420"/>
            <a:ext cx="1210235" cy="224584"/>
          </a:xfrm>
        </p:spPr>
        <p:txBody>
          <a:bodyPr anchor="ctr">
            <a:normAutofit/>
          </a:bodyPr>
          <a:lstStyle>
            <a:lvl1pPr algn="ctr">
              <a:lnSpc>
                <a:spcPct val="100000"/>
              </a:lnSpc>
              <a:spcBef>
                <a:spcPts val="0"/>
              </a:spcBef>
              <a:defRPr sz="1000" b="1">
                <a:solidFill>
                  <a:schemeClr val="tx2">
                    <a:lumMod val="65000"/>
                    <a:lumOff val="35000"/>
                  </a:schemeClr>
                </a:solidFill>
              </a:defRPr>
            </a:lvl1pPr>
          </a:lstStyle>
          <a:p>
            <a:pPr lvl="0"/>
            <a:r>
              <a:rPr lang="en-US"/>
              <a:t>Click to edit Master text styles</a:t>
            </a:r>
          </a:p>
        </p:txBody>
      </p:sp>
      <p:sp>
        <p:nvSpPr>
          <p:cNvPr id="225" name="Text Placeholder 2"/>
          <p:cNvSpPr>
            <a:spLocks noGrp="1"/>
          </p:cNvSpPr>
          <p:nvPr>
            <p:ph type="body" sz="quarter" idx="104"/>
          </p:nvPr>
        </p:nvSpPr>
        <p:spPr>
          <a:xfrm>
            <a:off x="3970304" y="2522422"/>
            <a:ext cx="1210235" cy="224584"/>
          </a:xfrm>
        </p:spPr>
        <p:txBody>
          <a:bodyPr anchor="ctr">
            <a:normAutofit/>
          </a:bodyPr>
          <a:lstStyle>
            <a:lvl1pPr algn="ctr">
              <a:lnSpc>
                <a:spcPct val="100000"/>
              </a:lnSpc>
              <a:spcBef>
                <a:spcPts val="0"/>
              </a:spcBef>
              <a:defRPr sz="900" b="1">
                <a:solidFill>
                  <a:schemeClr val="tx2">
                    <a:lumMod val="65000"/>
                    <a:lumOff val="35000"/>
                  </a:schemeClr>
                </a:solidFill>
              </a:defRPr>
            </a:lvl1pPr>
          </a:lstStyle>
          <a:p>
            <a:pPr lvl="0"/>
            <a:r>
              <a:rPr lang="en-US"/>
              <a:t>Click to edit Master text styles</a:t>
            </a:r>
          </a:p>
        </p:txBody>
      </p:sp>
      <p:sp>
        <p:nvSpPr>
          <p:cNvPr id="226" name="Text Placeholder 2"/>
          <p:cNvSpPr>
            <a:spLocks noGrp="1"/>
          </p:cNvSpPr>
          <p:nvPr>
            <p:ph type="body" sz="quarter" idx="105"/>
          </p:nvPr>
        </p:nvSpPr>
        <p:spPr>
          <a:xfrm>
            <a:off x="3970304" y="2796424"/>
            <a:ext cx="1210235" cy="224584"/>
          </a:xfrm>
        </p:spPr>
        <p:txBody>
          <a:bodyPr anchor="ctr">
            <a:normAutofit/>
          </a:bodyPr>
          <a:lstStyle>
            <a:lvl1pPr algn="ctr">
              <a:lnSpc>
                <a:spcPct val="100000"/>
              </a:lnSpc>
              <a:spcBef>
                <a:spcPts val="0"/>
              </a:spcBef>
              <a:defRPr sz="900" b="1" baseline="0">
                <a:solidFill>
                  <a:schemeClr val="tx2">
                    <a:lumMod val="65000"/>
                    <a:lumOff val="35000"/>
                  </a:schemeClr>
                </a:solidFill>
              </a:defRPr>
            </a:lvl1pPr>
          </a:lstStyle>
          <a:p>
            <a:pPr lvl="0"/>
            <a:r>
              <a:rPr lang="en-US"/>
              <a:t>Click to edit Master text styles</a:t>
            </a:r>
          </a:p>
        </p:txBody>
      </p:sp>
      <p:sp>
        <p:nvSpPr>
          <p:cNvPr id="227" name="Text Placeholder 2"/>
          <p:cNvSpPr>
            <a:spLocks noGrp="1"/>
          </p:cNvSpPr>
          <p:nvPr>
            <p:ph type="body" sz="quarter" idx="106"/>
          </p:nvPr>
        </p:nvSpPr>
        <p:spPr>
          <a:xfrm>
            <a:off x="3970304" y="3061356"/>
            <a:ext cx="1210235" cy="224584"/>
          </a:xfrm>
        </p:spPr>
        <p:txBody>
          <a:bodyPr anchor="ctr">
            <a:normAutofit/>
          </a:bodyPr>
          <a:lstStyle>
            <a:lvl1pPr algn="ctr">
              <a:lnSpc>
                <a:spcPct val="100000"/>
              </a:lnSpc>
              <a:spcBef>
                <a:spcPts val="0"/>
              </a:spcBef>
              <a:defRPr sz="900" b="1" baseline="0">
                <a:solidFill>
                  <a:schemeClr val="tx2">
                    <a:lumMod val="65000"/>
                    <a:lumOff val="35000"/>
                  </a:schemeClr>
                </a:solidFill>
              </a:defRPr>
            </a:lvl1pPr>
          </a:lstStyle>
          <a:p>
            <a:pPr lvl="0"/>
            <a:r>
              <a:rPr lang="en-US"/>
              <a:t>Click to edit Master text styles</a:t>
            </a:r>
          </a:p>
        </p:txBody>
      </p:sp>
      <p:sp>
        <p:nvSpPr>
          <p:cNvPr id="228" name="Text Placeholder 2"/>
          <p:cNvSpPr>
            <a:spLocks noGrp="1"/>
          </p:cNvSpPr>
          <p:nvPr>
            <p:ph type="body" sz="quarter" idx="107"/>
          </p:nvPr>
        </p:nvSpPr>
        <p:spPr>
          <a:xfrm>
            <a:off x="5870365" y="1423804"/>
            <a:ext cx="933450" cy="224584"/>
          </a:xfrm>
        </p:spPr>
        <p:txBody>
          <a:bodyPr>
            <a:normAutofit/>
          </a:bodyPr>
          <a:lstStyle>
            <a:lvl1pPr algn="ctr">
              <a:lnSpc>
                <a:spcPct val="100000"/>
              </a:lnSpc>
              <a:spcBef>
                <a:spcPts val="0"/>
              </a:spcBef>
              <a:defRPr sz="1200" b="1"/>
            </a:lvl1pPr>
          </a:lstStyle>
          <a:p>
            <a:pPr lvl="0"/>
            <a:r>
              <a:rPr lang="en-US"/>
              <a:t>Click to edit Master text styles</a:t>
            </a:r>
          </a:p>
        </p:txBody>
      </p:sp>
      <p:sp>
        <p:nvSpPr>
          <p:cNvPr id="229" name="Picture Placeholder 4"/>
          <p:cNvSpPr>
            <a:spLocks noGrp="1"/>
          </p:cNvSpPr>
          <p:nvPr>
            <p:ph type="pic" sz="quarter" idx="108"/>
          </p:nvPr>
        </p:nvSpPr>
        <p:spPr>
          <a:xfrm>
            <a:off x="5743365" y="1697806"/>
            <a:ext cx="1187450" cy="492125"/>
          </a:xfrm>
        </p:spPr>
        <p:txBody>
          <a:bodyPr/>
          <a:lstStyle>
            <a:lvl1pPr algn="ctr">
              <a:defRPr sz="1100"/>
            </a:lvl1pPr>
          </a:lstStyle>
          <a:p>
            <a:pPr lvl="0"/>
            <a:r>
              <a:rPr lang="en-US" noProof="0"/>
              <a:t>Drag picture to placeholder or click icon to add</a:t>
            </a:r>
          </a:p>
        </p:txBody>
      </p:sp>
      <p:sp>
        <p:nvSpPr>
          <p:cNvPr id="230" name="Text Placeholder 2"/>
          <p:cNvSpPr>
            <a:spLocks noGrp="1"/>
          </p:cNvSpPr>
          <p:nvPr>
            <p:ph type="body" sz="quarter" idx="109"/>
          </p:nvPr>
        </p:nvSpPr>
        <p:spPr>
          <a:xfrm>
            <a:off x="5731973" y="2248420"/>
            <a:ext cx="1210235" cy="224584"/>
          </a:xfrm>
        </p:spPr>
        <p:txBody>
          <a:bodyPr anchor="ctr">
            <a:normAutofit/>
          </a:bodyPr>
          <a:lstStyle>
            <a:lvl1pPr algn="ctr">
              <a:lnSpc>
                <a:spcPct val="100000"/>
              </a:lnSpc>
              <a:spcBef>
                <a:spcPts val="0"/>
              </a:spcBef>
              <a:defRPr sz="1000" b="1">
                <a:solidFill>
                  <a:schemeClr val="tx2">
                    <a:lumMod val="65000"/>
                    <a:lumOff val="35000"/>
                  </a:schemeClr>
                </a:solidFill>
              </a:defRPr>
            </a:lvl1pPr>
          </a:lstStyle>
          <a:p>
            <a:pPr lvl="0"/>
            <a:r>
              <a:rPr lang="en-US"/>
              <a:t>Click to edit Master text styles</a:t>
            </a:r>
          </a:p>
        </p:txBody>
      </p:sp>
      <p:sp>
        <p:nvSpPr>
          <p:cNvPr id="231" name="Text Placeholder 2"/>
          <p:cNvSpPr>
            <a:spLocks noGrp="1"/>
          </p:cNvSpPr>
          <p:nvPr>
            <p:ph type="body" sz="quarter" idx="110"/>
          </p:nvPr>
        </p:nvSpPr>
        <p:spPr>
          <a:xfrm>
            <a:off x="5731973" y="2522422"/>
            <a:ext cx="1210235" cy="224584"/>
          </a:xfrm>
        </p:spPr>
        <p:txBody>
          <a:bodyPr anchor="ctr">
            <a:normAutofit/>
          </a:bodyPr>
          <a:lstStyle>
            <a:lvl1pPr algn="ctr">
              <a:lnSpc>
                <a:spcPct val="100000"/>
              </a:lnSpc>
              <a:spcBef>
                <a:spcPts val="0"/>
              </a:spcBef>
              <a:defRPr sz="900" b="1">
                <a:solidFill>
                  <a:schemeClr val="tx2">
                    <a:lumMod val="65000"/>
                    <a:lumOff val="35000"/>
                  </a:schemeClr>
                </a:solidFill>
              </a:defRPr>
            </a:lvl1pPr>
          </a:lstStyle>
          <a:p>
            <a:pPr lvl="0"/>
            <a:r>
              <a:rPr lang="en-US"/>
              <a:t>Click to edit Master text styles</a:t>
            </a:r>
          </a:p>
        </p:txBody>
      </p:sp>
      <p:sp>
        <p:nvSpPr>
          <p:cNvPr id="232" name="Text Placeholder 2"/>
          <p:cNvSpPr>
            <a:spLocks noGrp="1"/>
          </p:cNvSpPr>
          <p:nvPr>
            <p:ph type="body" sz="quarter" idx="111"/>
          </p:nvPr>
        </p:nvSpPr>
        <p:spPr>
          <a:xfrm>
            <a:off x="5731973" y="2796424"/>
            <a:ext cx="1210235" cy="224584"/>
          </a:xfrm>
        </p:spPr>
        <p:txBody>
          <a:bodyPr anchor="ctr">
            <a:normAutofit/>
          </a:bodyPr>
          <a:lstStyle>
            <a:lvl1pPr algn="ctr">
              <a:lnSpc>
                <a:spcPct val="100000"/>
              </a:lnSpc>
              <a:spcBef>
                <a:spcPts val="0"/>
              </a:spcBef>
              <a:defRPr sz="900" b="1" baseline="0">
                <a:solidFill>
                  <a:schemeClr val="tx2">
                    <a:lumMod val="65000"/>
                    <a:lumOff val="35000"/>
                  </a:schemeClr>
                </a:solidFill>
              </a:defRPr>
            </a:lvl1pPr>
          </a:lstStyle>
          <a:p>
            <a:pPr lvl="0"/>
            <a:r>
              <a:rPr lang="en-US"/>
              <a:t>Click to edit Master text styles</a:t>
            </a:r>
          </a:p>
        </p:txBody>
      </p:sp>
      <p:sp>
        <p:nvSpPr>
          <p:cNvPr id="233" name="Text Placeholder 2"/>
          <p:cNvSpPr>
            <a:spLocks noGrp="1"/>
          </p:cNvSpPr>
          <p:nvPr>
            <p:ph type="body" sz="quarter" idx="112"/>
          </p:nvPr>
        </p:nvSpPr>
        <p:spPr>
          <a:xfrm>
            <a:off x="5731973" y="3061356"/>
            <a:ext cx="1210235" cy="224584"/>
          </a:xfrm>
        </p:spPr>
        <p:txBody>
          <a:bodyPr anchor="ctr">
            <a:normAutofit/>
          </a:bodyPr>
          <a:lstStyle>
            <a:lvl1pPr algn="ctr">
              <a:lnSpc>
                <a:spcPct val="100000"/>
              </a:lnSpc>
              <a:spcBef>
                <a:spcPts val="0"/>
              </a:spcBef>
              <a:defRPr sz="900" b="1" baseline="0">
                <a:solidFill>
                  <a:schemeClr val="tx2">
                    <a:lumMod val="65000"/>
                    <a:lumOff val="35000"/>
                  </a:schemeClr>
                </a:solidFill>
              </a:defRPr>
            </a:lvl1pPr>
          </a:lstStyle>
          <a:p>
            <a:pPr lvl="0"/>
            <a:r>
              <a:rPr lang="en-US"/>
              <a:t>Click to edit Master text styles</a:t>
            </a:r>
          </a:p>
        </p:txBody>
      </p:sp>
      <p:sp>
        <p:nvSpPr>
          <p:cNvPr id="234" name="Text Placeholder 2"/>
          <p:cNvSpPr>
            <a:spLocks noGrp="1"/>
          </p:cNvSpPr>
          <p:nvPr>
            <p:ph type="body" sz="quarter" idx="113"/>
          </p:nvPr>
        </p:nvSpPr>
        <p:spPr>
          <a:xfrm>
            <a:off x="7643718" y="1423804"/>
            <a:ext cx="933450" cy="224584"/>
          </a:xfrm>
        </p:spPr>
        <p:txBody>
          <a:bodyPr>
            <a:normAutofit/>
          </a:bodyPr>
          <a:lstStyle>
            <a:lvl1pPr algn="ctr">
              <a:lnSpc>
                <a:spcPct val="100000"/>
              </a:lnSpc>
              <a:spcBef>
                <a:spcPts val="0"/>
              </a:spcBef>
              <a:defRPr sz="1200" b="1"/>
            </a:lvl1pPr>
          </a:lstStyle>
          <a:p>
            <a:pPr lvl="0"/>
            <a:r>
              <a:rPr lang="en-US"/>
              <a:t>Click to edit Master text styles</a:t>
            </a:r>
          </a:p>
        </p:txBody>
      </p:sp>
      <p:sp>
        <p:nvSpPr>
          <p:cNvPr id="235" name="Picture Placeholder 4"/>
          <p:cNvSpPr>
            <a:spLocks noGrp="1"/>
          </p:cNvSpPr>
          <p:nvPr>
            <p:ph type="pic" sz="quarter" idx="114"/>
          </p:nvPr>
        </p:nvSpPr>
        <p:spPr>
          <a:xfrm>
            <a:off x="7516718" y="1697806"/>
            <a:ext cx="1187450" cy="492125"/>
          </a:xfrm>
        </p:spPr>
        <p:txBody>
          <a:bodyPr/>
          <a:lstStyle>
            <a:lvl1pPr algn="ctr">
              <a:defRPr sz="1100"/>
            </a:lvl1pPr>
          </a:lstStyle>
          <a:p>
            <a:pPr lvl="0"/>
            <a:r>
              <a:rPr lang="en-US" noProof="0"/>
              <a:t>Drag picture to placeholder or click icon to add</a:t>
            </a:r>
          </a:p>
        </p:txBody>
      </p:sp>
      <p:sp>
        <p:nvSpPr>
          <p:cNvPr id="236" name="Text Placeholder 2"/>
          <p:cNvSpPr>
            <a:spLocks noGrp="1"/>
          </p:cNvSpPr>
          <p:nvPr>
            <p:ph type="body" sz="quarter" idx="115"/>
          </p:nvPr>
        </p:nvSpPr>
        <p:spPr>
          <a:xfrm>
            <a:off x="7505326" y="2248420"/>
            <a:ext cx="1210235" cy="224584"/>
          </a:xfrm>
        </p:spPr>
        <p:txBody>
          <a:bodyPr anchor="ctr">
            <a:normAutofit/>
          </a:bodyPr>
          <a:lstStyle>
            <a:lvl1pPr algn="ctr">
              <a:lnSpc>
                <a:spcPct val="100000"/>
              </a:lnSpc>
              <a:spcBef>
                <a:spcPts val="0"/>
              </a:spcBef>
              <a:defRPr sz="1000" b="1">
                <a:solidFill>
                  <a:schemeClr val="tx2">
                    <a:lumMod val="65000"/>
                    <a:lumOff val="35000"/>
                  </a:schemeClr>
                </a:solidFill>
              </a:defRPr>
            </a:lvl1pPr>
          </a:lstStyle>
          <a:p>
            <a:pPr lvl="0"/>
            <a:r>
              <a:rPr lang="en-US"/>
              <a:t>Click to edit Master text styles</a:t>
            </a:r>
          </a:p>
        </p:txBody>
      </p:sp>
      <p:sp>
        <p:nvSpPr>
          <p:cNvPr id="237" name="Text Placeholder 2"/>
          <p:cNvSpPr>
            <a:spLocks noGrp="1"/>
          </p:cNvSpPr>
          <p:nvPr>
            <p:ph type="body" sz="quarter" idx="116"/>
          </p:nvPr>
        </p:nvSpPr>
        <p:spPr>
          <a:xfrm>
            <a:off x="7505326" y="2522422"/>
            <a:ext cx="1210235" cy="224584"/>
          </a:xfrm>
        </p:spPr>
        <p:txBody>
          <a:bodyPr anchor="ctr">
            <a:normAutofit/>
          </a:bodyPr>
          <a:lstStyle>
            <a:lvl1pPr algn="ctr">
              <a:lnSpc>
                <a:spcPct val="100000"/>
              </a:lnSpc>
              <a:spcBef>
                <a:spcPts val="0"/>
              </a:spcBef>
              <a:defRPr sz="900" b="1">
                <a:solidFill>
                  <a:schemeClr val="tx2">
                    <a:lumMod val="65000"/>
                    <a:lumOff val="35000"/>
                  </a:schemeClr>
                </a:solidFill>
              </a:defRPr>
            </a:lvl1pPr>
          </a:lstStyle>
          <a:p>
            <a:pPr lvl="0"/>
            <a:r>
              <a:rPr lang="en-US"/>
              <a:t>Click to edit Master text styles</a:t>
            </a:r>
          </a:p>
        </p:txBody>
      </p:sp>
      <p:sp>
        <p:nvSpPr>
          <p:cNvPr id="238" name="Text Placeholder 2"/>
          <p:cNvSpPr>
            <a:spLocks noGrp="1"/>
          </p:cNvSpPr>
          <p:nvPr>
            <p:ph type="body" sz="quarter" idx="117"/>
          </p:nvPr>
        </p:nvSpPr>
        <p:spPr>
          <a:xfrm>
            <a:off x="7505326" y="2796424"/>
            <a:ext cx="1210235" cy="224584"/>
          </a:xfrm>
        </p:spPr>
        <p:txBody>
          <a:bodyPr anchor="ctr">
            <a:normAutofit/>
          </a:bodyPr>
          <a:lstStyle>
            <a:lvl1pPr algn="ctr">
              <a:lnSpc>
                <a:spcPct val="100000"/>
              </a:lnSpc>
              <a:spcBef>
                <a:spcPts val="0"/>
              </a:spcBef>
              <a:defRPr sz="900" b="1" baseline="0">
                <a:solidFill>
                  <a:schemeClr val="tx2">
                    <a:lumMod val="65000"/>
                    <a:lumOff val="35000"/>
                  </a:schemeClr>
                </a:solidFill>
              </a:defRPr>
            </a:lvl1pPr>
          </a:lstStyle>
          <a:p>
            <a:pPr lvl="0"/>
            <a:r>
              <a:rPr lang="en-US"/>
              <a:t>Click to edit Master text styles</a:t>
            </a:r>
          </a:p>
        </p:txBody>
      </p:sp>
      <p:sp>
        <p:nvSpPr>
          <p:cNvPr id="239" name="Text Placeholder 2"/>
          <p:cNvSpPr>
            <a:spLocks noGrp="1"/>
          </p:cNvSpPr>
          <p:nvPr>
            <p:ph type="body" sz="quarter" idx="118"/>
          </p:nvPr>
        </p:nvSpPr>
        <p:spPr>
          <a:xfrm>
            <a:off x="7505326" y="3061356"/>
            <a:ext cx="1210235" cy="224584"/>
          </a:xfrm>
        </p:spPr>
        <p:txBody>
          <a:bodyPr anchor="ctr">
            <a:normAutofit/>
          </a:bodyPr>
          <a:lstStyle>
            <a:lvl1pPr algn="ctr">
              <a:lnSpc>
                <a:spcPct val="100000"/>
              </a:lnSpc>
              <a:spcBef>
                <a:spcPts val="0"/>
              </a:spcBef>
              <a:defRPr sz="900" b="1" baseline="0">
                <a:solidFill>
                  <a:schemeClr val="tx2">
                    <a:lumMod val="65000"/>
                    <a:lumOff val="35000"/>
                  </a:schemeClr>
                </a:solidFill>
              </a:defRPr>
            </a:lvl1pPr>
          </a:lstStyle>
          <a:p>
            <a:pPr lvl="0"/>
            <a:r>
              <a:rPr lang="en-US"/>
              <a:t>Click to edit Master text styles</a:t>
            </a:r>
          </a:p>
        </p:txBody>
      </p:sp>
      <p:sp>
        <p:nvSpPr>
          <p:cNvPr id="131" name="Footer Placeholder 1">
            <a:extLst>
              <a:ext uri="{FF2B5EF4-FFF2-40B4-BE49-F238E27FC236}">
                <a16:creationId xmlns:a16="http://schemas.microsoft.com/office/drawing/2014/main" id="{2F36408E-D97D-41AB-9217-63C225FBC9D3}"/>
              </a:ext>
            </a:extLst>
          </p:cNvPr>
          <p:cNvSpPr>
            <a:spLocks noGrp="1"/>
          </p:cNvSpPr>
          <p:nvPr>
            <p:ph type="ftr" sz="quarter" idx="119"/>
          </p:nvPr>
        </p:nvSpPr>
        <p:spPr/>
        <p:txBody>
          <a:bodyPr/>
          <a:lstStyle>
            <a:lvl1pPr>
              <a:defRPr/>
            </a:lvl1pPr>
          </a:lstStyle>
          <a:p>
            <a:pPr>
              <a:defRPr/>
            </a:pPr>
            <a:r>
              <a:rPr lang="en-US"/>
              <a:t>Presentation Title</a:t>
            </a:r>
          </a:p>
        </p:txBody>
      </p:sp>
      <p:sp>
        <p:nvSpPr>
          <p:cNvPr id="132" name="Slide Number Placeholder 2">
            <a:extLst>
              <a:ext uri="{FF2B5EF4-FFF2-40B4-BE49-F238E27FC236}">
                <a16:creationId xmlns:a16="http://schemas.microsoft.com/office/drawing/2014/main" id="{DCC0DD18-CEEC-4D1A-A60A-80A20D2AF5F5}"/>
              </a:ext>
            </a:extLst>
          </p:cNvPr>
          <p:cNvSpPr>
            <a:spLocks noGrp="1"/>
          </p:cNvSpPr>
          <p:nvPr>
            <p:ph type="sldNum" sz="quarter" idx="120"/>
          </p:nvPr>
        </p:nvSpPr>
        <p:spPr/>
        <p:txBody>
          <a:bodyPr/>
          <a:lstStyle>
            <a:lvl1pPr>
              <a:defRPr/>
            </a:lvl1pPr>
          </a:lstStyle>
          <a:p>
            <a:fld id="{F4597838-7728-4AAF-87E8-5D0F245AC806}" type="slidenum">
              <a:rPr lang="en-US" altLang="en-US"/>
              <a:pPr/>
              <a:t>‹#›</a:t>
            </a:fld>
            <a:endParaRPr lang="en-US" altLang="en-US"/>
          </a:p>
        </p:txBody>
      </p:sp>
    </p:spTree>
    <p:extLst>
      <p:ext uri="{BB962C8B-B14F-4D97-AF65-F5344CB8AC3E}">
        <p14:creationId xmlns:p14="http://schemas.microsoft.com/office/powerpoint/2010/main" val="6403069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6136106"/>
          </a:xfrm>
        </p:spPr>
        <p:txBody>
          <a:bodyPr/>
          <a:lstStyle>
            <a:lvl1pPr algn="ctr">
              <a:defRPr/>
            </a:lvl1pPr>
          </a:lstStyle>
          <a:p>
            <a:pPr lvl="0"/>
            <a:r>
              <a:rPr lang="en-US" noProof="0"/>
              <a:t>Drag picture to placeholder or click icon to add</a:t>
            </a:r>
          </a:p>
        </p:txBody>
      </p:sp>
      <p:sp>
        <p:nvSpPr>
          <p:cNvPr id="3" name="Title 2"/>
          <p:cNvSpPr>
            <a:spLocks noGrp="1"/>
          </p:cNvSpPr>
          <p:nvPr>
            <p:ph type="title"/>
          </p:nvPr>
        </p:nvSpPr>
        <p:spPr>
          <a:xfrm>
            <a:off x="4946316" y="4064001"/>
            <a:ext cx="3978929" cy="1751263"/>
          </a:xfrm>
        </p:spPr>
        <p:txBody>
          <a:bodyPr/>
          <a:lstStyle>
            <a:lvl1pPr>
              <a:defRPr sz="3000" b="0" i="0">
                <a:solidFill>
                  <a:schemeClr val="tx1"/>
                </a:solidFill>
                <a:effectLst/>
                <a:latin typeface="Arial"/>
                <a:cs typeface="Arial"/>
              </a:defRPr>
            </a:lvl1pPr>
          </a:lstStyle>
          <a:p>
            <a:r>
              <a:rPr lang="en-US"/>
              <a:t>Click to edit Master title style</a:t>
            </a:r>
          </a:p>
        </p:txBody>
      </p:sp>
      <p:sp>
        <p:nvSpPr>
          <p:cNvPr id="5" name="Slide Number Placeholder 3">
            <a:extLst>
              <a:ext uri="{FF2B5EF4-FFF2-40B4-BE49-F238E27FC236}">
                <a16:creationId xmlns:a16="http://schemas.microsoft.com/office/drawing/2014/main" id="{0F8493E4-083F-452C-9089-53AE8FCAD7DB}"/>
              </a:ext>
            </a:extLst>
          </p:cNvPr>
          <p:cNvSpPr>
            <a:spLocks noGrp="1"/>
          </p:cNvSpPr>
          <p:nvPr>
            <p:ph type="sldNum" sz="quarter" idx="11"/>
          </p:nvPr>
        </p:nvSpPr>
        <p:spPr/>
        <p:txBody>
          <a:bodyPr/>
          <a:lstStyle>
            <a:lvl1pPr>
              <a:defRPr/>
            </a:lvl1pPr>
          </a:lstStyle>
          <a:p>
            <a:fld id="{1274C3FF-4EC0-4CAD-A709-87FACD9BBF64}" type="slidenum">
              <a:rPr lang="en-US" altLang="en-US"/>
              <a:pPr/>
              <a:t>‹#›</a:t>
            </a:fld>
            <a:endParaRPr lang="en-US" altLang="en-US"/>
          </a:p>
        </p:txBody>
      </p:sp>
      <p:sp>
        <p:nvSpPr>
          <p:cNvPr id="6" name="Footer Placeholder 4">
            <a:extLst>
              <a:ext uri="{FF2B5EF4-FFF2-40B4-BE49-F238E27FC236}">
                <a16:creationId xmlns:a16="http://schemas.microsoft.com/office/drawing/2014/main" id="{01EC90E8-E6A1-4A45-921A-67BA2F740C3C}"/>
              </a:ext>
            </a:extLst>
          </p:cNvPr>
          <p:cNvSpPr>
            <a:spLocks noGrp="1"/>
          </p:cNvSpPr>
          <p:nvPr>
            <p:ph type="ftr" sz="quarter" idx="12"/>
          </p:nvPr>
        </p:nvSpPr>
        <p:spPr/>
        <p:txBody>
          <a:bodyPr/>
          <a:lstStyle>
            <a:lvl1pPr>
              <a:defRPr/>
            </a:lvl1pPr>
          </a:lstStyle>
          <a:p>
            <a:pPr>
              <a:defRPr/>
            </a:pPr>
            <a:r>
              <a:rPr lang="en-US"/>
              <a:t>Presentation Title</a:t>
            </a:r>
          </a:p>
        </p:txBody>
      </p:sp>
    </p:spTree>
    <p:extLst>
      <p:ext uri="{BB962C8B-B14F-4D97-AF65-F5344CB8AC3E}">
        <p14:creationId xmlns:p14="http://schemas.microsoft.com/office/powerpoint/2010/main" val="5630431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ull Bleed Phot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77C7912-EB96-401D-AF7F-DBB229E34E8F}"/>
              </a:ext>
            </a:extLst>
          </p:cNvPr>
          <p:cNvSpPr>
            <a:spLocks noChangeArrowheads="1"/>
          </p:cNvSpPr>
          <p:nvPr/>
        </p:nvSpPr>
        <p:spPr bwMode="auto">
          <a:xfrm>
            <a:off x="3846513" y="5302250"/>
            <a:ext cx="5297487" cy="155575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marL="115888" indent="-115888"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4" name="Picture Placeholder 3"/>
          <p:cNvSpPr>
            <a:spLocks noGrp="1"/>
          </p:cNvSpPr>
          <p:nvPr>
            <p:ph type="pic" sz="quarter" idx="10"/>
          </p:nvPr>
        </p:nvSpPr>
        <p:spPr>
          <a:xfrm>
            <a:off x="0" y="0"/>
            <a:ext cx="9144000" cy="6858000"/>
          </a:xfrm>
        </p:spPr>
        <p:txBody>
          <a:bodyPr/>
          <a:lstStyle>
            <a:lvl1pPr algn="ctr">
              <a:defRPr baseline="0"/>
            </a:lvl1pPr>
          </a:lstStyle>
          <a:p>
            <a:pPr lvl="0"/>
            <a:r>
              <a:rPr lang="en-US" noProof="0"/>
              <a:t>Drag picture to placeholder or click icon to add</a:t>
            </a:r>
          </a:p>
        </p:txBody>
      </p:sp>
      <p:sp>
        <p:nvSpPr>
          <p:cNvPr id="3" name="Title 2"/>
          <p:cNvSpPr>
            <a:spLocks noGrp="1"/>
          </p:cNvSpPr>
          <p:nvPr>
            <p:ph type="title"/>
          </p:nvPr>
        </p:nvSpPr>
        <p:spPr>
          <a:xfrm>
            <a:off x="4946316" y="3075216"/>
            <a:ext cx="3978929" cy="1950356"/>
          </a:xfrm>
        </p:spPr>
        <p:txBody>
          <a:bodyPr/>
          <a:lstStyle>
            <a:lvl1pPr>
              <a:defRPr sz="3000" b="0" i="0" baseline="0">
                <a:solidFill>
                  <a:schemeClr val="tx1"/>
                </a:solidFill>
                <a:effectLst/>
                <a:latin typeface="Arial"/>
                <a:cs typeface="Arial"/>
              </a:defRPr>
            </a:lvl1pPr>
          </a:lstStyle>
          <a:p>
            <a:r>
              <a:rPr lang="en-US"/>
              <a:t>Click to edit Master title style</a:t>
            </a:r>
          </a:p>
        </p:txBody>
      </p:sp>
    </p:spTree>
    <p:extLst>
      <p:ext uri="{BB962C8B-B14F-4D97-AF65-F5344CB8AC3E}">
        <p14:creationId xmlns:p14="http://schemas.microsoft.com/office/powerpoint/2010/main" val="36987538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ne Chart Slide">
    <p:spTree>
      <p:nvGrpSpPr>
        <p:cNvPr id="1" name=""/>
        <p:cNvGrpSpPr/>
        <p:nvPr/>
      </p:nvGrpSpPr>
      <p:grpSpPr>
        <a:xfrm>
          <a:off x="0" y="0"/>
          <a:ext cx="0" cy="0"/>
          <a:chOff x="0" y="0"/>
          <a:chExt cx="0" cy="0"/>
        </a:xfrm>
      </p:grpSpPr>
      <p:sp>
        <p:nvSpPr>
          <p:cNvPr id="5" name="Chart Placeholder 4"/>
          <p:cNvSpPr>
            <a:spLocks noGrp="1"/>
          </p:cNvSpPr>
          <p:nvPr>
            <p:ph type="chart" sz="quarter" idx="18"/>
          </p:nvPr>
        </p:nvSpPr>
        <p:spPr>
          <a:xfrm>
            <a:off x="349250" y="1132417"/>
            <a:ext cx="8445500" cy="5069416"/>
          </a:xfrm>
        </p:spPr>
        <p:txBody>
          <a:bodyPr/>
          <a:lstStyle/>
          <a:p>
            <a:pPr lvl="0"/>
            <a:endParaRPr lang="en-US" noProof="0"/>
          </a:p>
        </p:txBody>
      </p:sp>
      <p:sp>
        <p:nvSpPr>
          <p:cNvPr id="2" name="Title 1"/>
          <p:cNvSpPr>
            <a:spLocks noGrp="1"/>
          </p:cNvSpPr>
          <p:nvPr>
            <p:ph type="title"/>
          </p:nvPr>
        </p:nvSpPr>
        <p:spPr>
          <a:xfrm>
            <a:off x="356934" y="307475"/>
            <a:ext cx="8410104" cy="708526"/>
          </a:xfrm>
        </p:spPr>
        <p:txBody>
          <a:bodyPr/>
          <a:lstStyle>
            <a:lvl1pPr>
              <a:defRPr sz="2200" b="0" i="0" cap="none" baseline="0">
                <a:solidFill>
                  <a:srgbClr val="021F43"/>
                </a:solidFill>
                <a:latin typeface="+mj-lt"/>
                <a:cs typeface="Andes ExtraLight"/>
              </a:defRPr>
            </a:lvl1pPr>
          </a:lstStyle>
          <a:p>
            <a:r>
              <a:rPr lang="en-US"/>
              <a:t>Click to edit Master title style</a:t>
            </a:r>
          </a:p>
        </p:txBody>
      </p:sp>
      <p:sp>
        <p:nvSpPr>
          <p:cNvPr id="4" name="Slide Number Placeholder 3">
            <a:extLst>
              <a:ext uri="{FF2B5EF4-FFF2-40B4-BE49-F238E27FC236}">
                <a16:creationId xmlns:a16="http://schemas.microsoft.com/office/drawing/2014/main" id="{F604D2B3-5AE4-41BB-81A6-0FD43267284A}"/>
              </a:ext>
            </a:extLst>
          </p:cNvPr>
          <p:cNvSpPr>
            <a:spLocks noGrp="1"/>
          </p:cNvSpPr>
          <p:nvPr>
            <p:ph type="sldNum" sz="quarter" idx="19"/>
          </p:nvPr>
        </p:nvSpPr>
        <p:spPr/>
        <p:txBody>
          <a:bodyPr/>
          <a:lstStyle>
            <a:lvl1pPr>
              <a:defRPr/>
            </a:lvl1pPr>
          </a:lstStyle>
          <a:p>
            <a:fld id="{36D094C0-0CCA-443B-92F0-214D25609459}" type="slidenum">
              <a:rPr lang="en-US" altLang="en-US"/>
              <a:pPr/>
              <a:t>‹#›</a:t>
            </a:fld>
            <a:endParaRPr lang="en-US" altLang="en-US"/>
          </a:p>
        </p:txBody>
      </p:sp>
      <p:sp>
        <p:nvSpPr>
          <p:cNvPr id="6" name="Footer Placeholder 4">
            <a:extLst>
              <a:ext uri="{FF2B5EF4-FFF2-40B4-BE49-F238E27FC236}">
                <a16:creationId xmlns:a16="http://schemas.microsoft.com/office/drawing/2014/main" id="{DDFE140B-D48C-4542-AB7E-EC12FA7CAB7D}"/>
              </a:ext>
            </a:extLst>
          </p:cNvPr>
          <p:cNvSpPr>
            <a:spLocks noGrp="1"/>
          </p:cNvSpPr>
          <p:nvPr>
            <p:ph type="ftr" sz="quarter" idx="20"/>
          </p:nvPr>
        </p:nvSpPr>
        <p:spPr/>
        <p:txBody>
          <a:bodyPr/>
          <a:lstStyle>
            <a:lvl1pPr>
              <a:defRPr/>
            </a:lvl1pPr>
          </a:lstStyle>
          <a:p>
            <a:pPr>
              <a:defRPr/>
            </a:pPr>
            <a:r>
              <a:rPr lang="en-US"/>
              <a:t>Presentation Title</a:t>
            </a:r>
          </a:p>
        </p:txBody>
      </p:sp>
    </p:spTree>
    <p:extLst>
      <p:ext uri="{BB962C8B-B14F-4D97-AF65-F5344CB8AC3E}">
        <p14:creationId xmlns:p14="http://schemas.microsoft.com/office/powerpoint/2010/main" val="4388509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hat Slide">
    <p:spTree>
      <p:nvGrpSpPr>
        <p:cNvPr id="1" name=""/>
        <p:cNvGrpSpPr/>
        <p:nvPr/>
      </p:nvGrpSpPr>
      <p:grpSpPr>
        <a:xfrm>
          <a:off x="0" y="0"/>
          <a:ext cx="0" cy="0"/>
          <a:chOff x="0" y="0"/>
          <a:chExt cx="0" cy="0"/>
        </a:xfrm>
      </p:grpSpPr>
      <p:sp>
        <p:nvSpPr>
          <p:cNvPr id="5" name="Chart Placeholder 4"/>
          <p:cNvSpPr>
            <a:spLocks noGrp="1"/>
          </p:cNvSpPr>
          <p:nvPr>
            <p:ph type="chart" sz="quarter" idx="18"/>
          </p:nvPr>
        </p:nvSpPr>
        <p:spPr>
          <a:xfrm>
            <a:off x="349250" y="1147233"/>
            <a:ext cx="4159249" cy="5048250"/>
          </a:xfrm>
        </p:spPr>
        <p:txBody>
          <a:bodyPr/>
          <a:lstStyle/>
          <a:p>
            <a:pPr lvl="0"/>
            <a:endParaRPr lang="en-US" noProof="0"/>
          </a:p>
        </p:txBody>
      </p:sp>
      <p:sp>
        <p:nvSpPr>
          <p:cNvPr id="2" name="Title 1"/>
          <p:cNvSpPr>
            <a:spLocks noGrp="1"/>
          </p:cNvSpPr>
          <p:nvPr>
            <p:ph type="title"/>
          </p:nvPr>
        </p:nvSpPr>
        <p:spPr>
          <a:xfrm>
            <a:off x="356934" y="307475"/>
            <a:ext cx="8410104" cy="708526"/>
          </a:xfrm>
        </p:spPr>
        <p:txBody>
          <a:bodyPr/>
          <a:lstStyle>
            <a:lvl1pPr>
              <a:defRPr sz="2200" b="0" i="0" cap="none" baseline="0">
                <a:solidFill>
                  <a:srgbClr val="021F43"/>
                </a:solidFill>
                <a:latin typeface="+mj-lt"/>
                <a:cs typeface="Andes ExtraLight"/>
              </a:defRPr>
            </a:lvl1pPr>
          </a:lstStyle>
          <a:p>
            <a:r>
              <a:rPr lang="en-US"/>
              <a:t>Click to edit Master title style</a:t>
            </a:r>
          </a:p>
        </p:txBody>
      </p:sp>
      <p:sp>
        <p:nvSpPr>
          <p:cNvPr id="13" name="Chart Placeholder 4"/>
          <p:cNvSpPr>
            <a:spLocks noGrp="1"/>
          </p:cNvSpPr>
          <p:nvPr>
            <p:ph type="chart" sz="quarter" idx="19"/>
          </p:nvPr>
        </p:nvSpPr>
        <p:spPr>
          <a:xfrm>
            <a:off x="4607983" y="1147233"/>
            <a:ext cx="4159249" cy="5048250"/>
          </a:xfrm>
        </p:spPr>
        <p:txBody>
          <a:bodyPr/>
          <a:lstStyle/>
          <a:p>
            <a:pPr lvl="0"/>
            <a:endParaRPr lang="en-US" noProof="0"/>
          </a:p>
        </p:txBody>
      </p:sp>
      <p:sp>
        <p:nvSpPr>
          <p:cNvPr id="6" name="Slide Number Placeholder 3">
            <a:extLst>
              <a:ext uri="{FF2B5EF4-FFF2-40B4-BE49-F238E27FC236}">
                <a16:creationId xmlns:a16="http://schemas.microsoft.com/office/drawing/2014/main" id="{4B7C38C3-4B3D-425C-972B-EBECB3DC56C0}"/>
              </a:ext>
            </a:extLst>
          </p:cNvPr>
          <p:cNvSpPr>
            <a:spLocks noGrp="1"/>
          </p:cNvSpPr>
          <p:nvPr>
            <p:ph type="sldNum" sz="quarter" idx="20"/>
          </p:nvPr>
        </p:nvSpPr>
        <p:spPr/>
        <p:txBody>
          <a:bodyPr/>
          <a:lstStyle>
            <a:lvl1pPr>
              <a:defRPr/>
            </a:lvl1pPr>
          </a:lstStyle>
          <a:p>
            <a:fld id="{E25FDD8F-20EA-408A-AE3F-0E374462DA19}" type="slidenum">
              <a:rPr lang="en-US" altLang="en-US"/>
              <a:pPr/>
              <a:t>‹#›</a:t>
            </a:fld>
            <a:endParaRPr lang="en-US" altLang="en-US"/>
          </a:p>
        </p:txBody>
      </p:sp>
      <p:sp>
        <p:nvSpPr>
          <p:cNvPr id="7" name="Footer Placeholder 4">
            <a:extLst>
              <a:ext uri="{FF2B5EF4-FFF2-40B4-BE49-F238E27FC236}">
                <a16:creationId xmlns:a16="http://schemas.microsoft.com/office/drawing/2014/main" id="{B17A2802-7745-496B-8BC7-64A7D963FE3A}"/>
              </a:ext>
            </a:extLst>
          </p:cNvPr>
          <p:cNvSpPr>
            <a:spLocks noGrp="1"/>
          </p:cNvSpPr>
          <p:nvPr>
            <p:ph type="ftr" sz="quarter" idx="21"/>
          </p:nvPr>
        </p:nvSpPr>
        <p:spPr/>
        <p:txBody>
          <a:bodyPr/>
          <a:lstStyle>
            <a:lvl1pPr>
              <a:defRPr/>
            </a:lvl1pPr>
          </a:lstStyle>
          <a:p>
            <a:pPr>
              <a:defRPr/>
            </a:pPr>
            <a:r>
              <a:rPr lang="en-US"/>
              <a:t>Presentation Title</a:t>
            </a:r>
          </a:p>
        </p:txBody>
      </p:sp>
    </p:spTree>
    <p:extLst>
      <p:ext uri="{BB962C8B-B14F-4D97-AF65-F5344CB8AC3E}">
        <p14:creationId xmlns:p14="http://schemas.microsoft.com/office/powerpoint/2010/main" val="27066068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Chart Slide">
    <p:spTree>
      <p:nvGrpSpPr>
        <p:cNvPr id="1" name=""/>
        <p:cNvGrpSpPr/>
        <p:nvPr/>
      </p:nvGrpSpPr>
      <p:grpSpPr>
        <a:xfrm>
          <a:off x="0" y="0"/>
          <a:ext cx="0" cy="0"/>
          <a:chOff x="0" y="0"/>
          <a:chExt cx="0" cy="0"/>
        </a:xfrm>
      </p:grpSpPr>
      <p:sp>
        <p:nvSpPr>
          <p:cNvPr id="5" name="Chart Placeholder 4"/>
          <p:cNvSpPr>
            <a:spLocks noGrp="1"/>
          </p:cNvSpPr>
          <p:nvPr>
            <p:ph type="chart" sz="quarter" idx="18"/>
          </p:nvPr>
        </p:nvSpPr>
        <p:spPr>
          <a:xfrm>
            <a:off x="349250" y="1147233"/>
            <a:ext cx="4159249" cy="5048250"/>
          </a:xfrm>
        </p:spPr>
        <p:txBody>
          <a:bodyPr/>
          <a:lstStyle/>
          <a:p>
            <a:pPr lvl="0"/>
            <a:endParaRPr lang="en-US" noProof="0"/>
          </a:p>
        </p:txBody>
      </p:sp>
      <p:sp>
        <p:nvSpPr>
          <p:cNvPr id="2" name="Title 1"/>
          <p:cNvSpPr>
            <a:spLocks noGrp="1"/>
          </p:cNvSpPr>
          <p:nvPr>
            <p:ph type="title"/>
          </p:nvPr>
        </p:nvSpPr>
        <p:spPr>
          <a:xfrm>
            <a:off x="356934" y="307475"/>
            <a:ext cx="8410104" cy="708526"/>
          </a:xfrm>
        </p:spPr>
        <p:txBody>
          <a:bodyPr/>
          <a:lstStyle>
            <a:lvl1pPr>
              <a:defRPr sz="2200" b="0" i="0" cap="none" baseline="0">
                <a:solidFill>
                  <a:srgbClr val="021F43"/>
                </a:solidFill>
                <a:latin typeface="+mj-lt"/>
                <a:cs typeface="Andes ExtraLight"/>
              </a:defRPr>
            </a:lvl1pPr>
          </a:lstStyle>
          <a:p>
            <a:r>
              <a:rPr lang="en-US"/>
              <a:t>Click to edit Master title style</a:t>
            </a:r>
          </a:p>
        </p:txBody>
      </p:sp>
      <p:sp>
        <p:nvSpPr>
          <p:cNvPr id="13" name="Chart Placeholder 4"/>
          <p:cNvSpPr>
            <a:spLocks noGrp="1"/>
          </p:cNvSpPr>
          <p:nvPr>
            <p:ph type="chart" sz="quarter" idx="19"/>
          </p:nvPr>
        </p:nvSpPr>
        <p:spPr>
          <a:xfrm>
            <a:off x="4607983" y="1147233"/>
            <a:ext cx="4159249" cy="2461684"/>
          </a:xfrm>
        </p:spPr>
        <p:txBody>
          <a:bodyPr/>
          <a:lstStyle/>
          <a:p>
            <a:pPr lvl="0"/>
            <a:endParaRPr lang="en-US" noProof="0"/>
          </a:p>
        </p:txBody>
      </p:sp>
      <p:sp>
        <p:nvSpPr>
          <p:cNvPr id="8" name="Chart Placeholder 4"/>
          <p:cNvSpPr>
            <a:spLocks noGrp="1"/>
          </p:cNvSpPr>
          <p:nvPr>
            <p:ph type="chart" sz="quarter" idx="20"/>
          </p:nvPr>
        </p:nvSpPr>
        <p:spPr>
          <a:xfrm>
            <a:off x="4612216" y="3723217"/>
            <a:ext cx="4159249" cy="2461684"/>
          </a:xfrm>
        </p:spPr>
        <p:txBody>
          <a:bodyPr/>
          <a:lstStyle/>
          <a:p>
            <a:pPr lvl="0"/>
            <a:endParaRPr lang="en-US" noProof="0"/>
          </a:p>
        </p:txBody>
      </p:sp>
      <p:sp>
        <p:nvSpPr>
          <p:cNvPr id="6" name="Slide Number Placeholder 3">
            <a:extLst>
              <a:ext uri="{FF2B5EF4-FFF2-40B4-BE49-F238E27FC236}">
                <a16:creationId xmlns:a16="http://schemas.microsoft.com/office/drawing/2014/main" id="{86D6D4AE-F26B-4117-BB27-B98AD4546C57}"/>
              </a:ext>
            </a:extLst>
          </p:cNvPr>
          <p:cNvSpPr>
            <a:spLocks noGrp="1"/>
          </p:cNvSpPr>
          <p:nvPr>
            <p:ph type="sldNum" sz="quarter" idx="21"/>
          </p:nvPr>
        </p:nvSpPr>
        <p:spPr/>
        <p:txBody>
          <a:bodyPr/>
          <a:lstStyle>
            <a:lvl1pPr>
              <a:defRPr/>
            </a:lvl1pPr>
          </a:lstStyle>
          <a:p>
            <a:fld id="{B931EF90-6269-4264-9EAD-65EE09CA2082}" type="slidenum">
              <a:rPr lang="en-US" altLang="en-US"/>
              <a:pPr/>
              <a:t>‹#›</a:t>
            </a:fld>
            <a:endParaRPr lang="en-US" altLang="en-US"/>
          </a:p>
        </p:txBody>
      </p:sp>
      <p:sp>
        <p:nvSpPr>
          <p:cNvPr id="7" name="Footer Placeholder 4">
            <a:extLst>
              <a:ext uri="{FF2B5EF4-FFF2-40B4-BE49-F238E27FC236}">
                <a16:creationId xmlns:a16="http://schemas.microsoft.com/office/drawing/2014/main" id="{79C68D4E-49EC-46C4-B9D5-FC62F96D551E}"/>
              </a:ext>
            </a:extLst>
          </p:cNvPr>
          <p:cNvSpPr>
            <a:spLocks noGrp="1"/>
          </p:cNvSpPr>
          <p:nvPr>
            <p:ph type="ftr" sz="quarter" idx="22"/>
          </p:nvPr>
        </p:nvSpPr>
        <p:spPr/>
        <p:txBody>
          <a:bodyPr/>
          <a:lstStyle>
            <a:lvl1pPr>
              <a:defRPr/>
            </a:lvl1pPr>
          </a:lstStyle>
          <a:p>
            <a:pPr>
              <a:defRPr/>
            </a:pPr>
            <a:r>
              <a:rPr lang="en-US"/>
              <a:t>Presentation Title</a:t>
            </a:r>
          </a:p>
        </p:txBody>
      </p:sp>
    </p:spTree>
    <p:extLst>
      <p:ext uri="{BB962C8B-B14F-4D97-AF65-F5344CB8AC3E}">
        <p14:creationId xmlns:p14="http://schemas.microsoft.com/office/powerpoint/2010/main" val="3917981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One Chart Slide">
    <p:spTree>
      <p:nvGrpSpPr>
        <p:cNvPr id="1" name=""/>
        <p:cNvGrpSpPr/>
        <p:nvPr/>
      </p:nvGrpSpPr>
      <p:grpSpPr>
        <a:xfrm>
          <a:off x="0" y="0"/>
          <a:ext cx="0" cy="0"/>
          <a:chOff x="0" y="0"/>
          <a:chExt cx="0" cy="0"/>
        </a:xfrm>
      </p:grpSpPr>
      <p:sp>
        <p:nvSpPr>
          <p:cNvPr id="5" name="Chart Placeholder 4"/>
          <p:cNvSpPr>
            <a:spLocks noGrp="1"/>
          </p:cNvSpPr>
          <p:nvPr>
            <p:ph type="chart" sz="quarter" idx="18"/>
          </p:nvPr>
        </p:nvSpPr>
        <p:spPr>
          <a:xfrm>
            <a:off x="349250" y="1132417"/>
            <a:ext cx="8445500" cy="5069416"/>
          </a:xfrm>
        </p:spPr>
        <p:txBody>
          <a:bodyPr/>
          <a:lstStyle/>
          <a:p>
            <a:pPr lvl="0"/>
            <a:endParaRPr lang="en-US" noProof="0"/>
          </a:p>
        </p:txBody>
      </p:sp>
      <p:sp>
        <p:nvSpPr>
          <p:cNvPr id="2" name="Title 1"/>
          <p:cNvSpPr>
            <a:spLocks noGrp="1"/>
          </p:cNvSpPr>
          <p:nvPr>
            <p:ph type="title"/>
          </p:nvPr>
        </p:nvSpPr>
        <p:spPr>
          <a:xfrm>
            <a:off x="356934" y="307475"/>
            <a:ext cx="8410104" cy="708526"/>
          </a:xfrm>
        </p:spPr>
        <p:txBody>
          <a:bodyPr/>
          <a:lstStyle>
            <a:lvl1pPr>
              <a:defRPr sz="2200" b="0" i="0" cap="none" baseline="0">
                <a:solidFill>
                  <a:srgbClr val="021F43"/>
                </a:solidFill>
                <a:latin typeface="+mj-lt"/>
                <a:cs typeface="Andes ExtraLight"/>
              </a:defRPr>
            </a:lvl1pPr>
          </a:lstStyle>
          <a:p>
            <a:r>
              <a:rPr lang="en-US"/>
              <a:t>Click to edit Master title style</a:t>
            </a:r>
          </a:p>
        </p:txBody>
      </p:sp>
      <p:sp>
        <p:nvSpPr>
          <p:cNvPr id="4" name="Slide Number Placeholder 3">
            <a:extLst>
              <a:ext uri="{FF2B5EF4-FFF2-40B4-BE49-F238E27FC236}">
                <a16:creationId xmlns:a16="http://schemas.microsoft.com/office/drawing/2014/main" id="{F604D2B3-5AE4-41BB-81A6-0FD43267284A}"/>
              </a:ext>
            </a:extLst>
          </p:cNvPr>
          <p:cNvSpPr>
            <a:spLocks noGrp="1"/>
          </p:cNvSpPr>
          <p:nvPr>
            <p:ph type="sldNum" sz="quarter" idx="19"/>
          </p:nvPr>
        </p:nvSpPr>
        <p:spPr/>
        <p:txBody>
          <a:bodyPr/>
          <a:lstStyle>
            <a:lvl1pPr>
              <a:defRPr/>
            </a:lvl1pPr>
          </a:lstStyle>
          <a:p>
            <a:fld id="{36D094C0-0CCA-443B-92F0-214D25609459}" type="slidenum">
              <a:rPr lang="en-US" altLang="en-US"/>
              <a:pPr/>
              <a:t>‹#›</a:t>
            </a:fld>
            <a:endParaRPr lang="en-US" altLang="en-US"/>
          </a:p>
        </p:txBody>
      </p:sp>
      <p:sp>
        <p:nvSpPr>
          <p:cNvPr id="6" name="Footer Placeholder 4">
            <a:extLst>
              <a:ext uri="{FF2B5EF4-FFF2-40B4-BE49-F238E27FC236}">
                <a16:creationId xmlns:a16="http://schemas.microsoft.com/office/drawing/2014/main" id="{DDFE140B-D48C-4542-AB7E-EC12FA7CAB7D}"/>
              </a:ext>
            </a:extLst>
          </p:cNvPr>
          <p:cNvSpPr>
            <a:spLocks noGrp="1"/>
          </p:cNvSpPr>
          <p:nvPr>
            <p:ph type="ftr" sz="quarter" idx="20"/>
          </p:nvPr>
        </p:nvSpPr>
        <p:spPr/>
        <p:txBody>
          <a:bodyPr/>
          <a:lstStyle>
            <a:lvl1pPr>
              <a:defRPr/>
            </a:lvl1pPr>
          </a:lstStyle>
          <a:p>
            <a:pPr>
              <a:defRPr/>
            </a:pPr>
            <a:r>
              <a:rPr lang="en-US"/>
              <a:t>Presentation Title</a:t>
            </a:r>
          </a:p>
        </p:txBody>
      </p:sp>
    </p:spTree>
    <p:extLst>
      <p:ext uri="{BB962C8B-B14F-4D97-AF65-F5344CB8AC3E}">
        <p14:creationId xmlns:p14="http://schemas.microsoft.com/office/powerpoint/2010/main" val="2900636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Chart Slide">
    <p:spTree>
      <p:nvGrpSpPr>
        <p:cNvPr id="1" name=""/>
        <p:cNvGrpSpPr/>
        <p:nvPr/>
      </p:nvGrpSpPr>
      <p:grpSpPr>
        <a:xfrm>
          <a:off x="0" y="0"/>
          <a:ext cx="0" cy="0"/>
          <a:chOff x="0" y="0"/>
          <a:chExt cx="0" cy="0"/>
        </a:xfrm>
      </p:grpSpPr>
      <p:sp>
        <p:nvSpPr>
          <p:cNvPr id="2" name="Title 1"/>
          <p:cNvSpPr>
            <a:spLocks noGrp="1"/>
          </p:cNvSpPr>
          <p:nvPr>
            <p:ph type="title"/>
          </p:nvPr>
        </p:nvSpPr>
        <p:spPr>
          <a:xfrm>
            <a:off x="356934" y="307475"/>
            <a:ext cx="8410104" cy="708526"/>
          </a:xfrm>
        </p:spPr>
        <p:txBody>
          <a:bodyPr/>
          <a:lstStyle>
            <a:lvl1pPr>
              <a:defRPr sz="2200" b="0" i="0" cap="none" baseline="0">
                <a:solidFill>
                  <a:srgbClr val="021F43"/>
                </a:solidFill>
                <a:latin typeface="+mj-lt"/>
                <a:cs typeface="Andes ExtraLight"/>
              </a:defRPr>
            </a:lvl1pPr>
          </a:lstStyle>
          <a:p>
            <a:r>
              <a:rPr lang="en-US"/>
              <a:t>Click to edit Master title style</a:t>
            </a:r>
          </a:p>
        </p:txBody>
      </p:sp>
      <p:sp>
        <p:nvSpPr>
          <p:cNvPr id="13" name="Chart Placeholder 4"/>
          <p:cNvSpPr>
            <a:spLocks noGrp="1"/>
          </p:cNvSpPr>
          <p:nvPr>
            <p:ph type="chart" sz="quarter" idx="19"/>
          </p:nvPr>
        </p:nvSpPr>
        <p:spPr>
          <a:xfrm>
            <a:off x="4607983" y="1147233"/>
            <a:ext cx="4159249" cy="2461684"/>
          </a:xfrm>
        </p:spPr>
        <p:txBody>
          <a:bodyPr/>
          <a:lstStyle/>
          <a:p>
            <a:pPr lvl="0"/>
            <a:endParaRPr lang="en-US" noProof="0"/>
          </a:p>
        </p:txBody>
      </p:sp>
      <p:sp>
        <p:nvSpPr>
          <p:cNvPr id="8" name="Chart Placeholder 4"/>
          <p:cNvSpPr>
            <a:spLocks noGrp="1"/>
          </p:cNvSpPr>
          <p:nvPr>
            <p:ph type="chart" sz="quarter" idx="20"/>
          </p:nvPr>
        </p:nvSpPr>
        <p:spPr>
          <a:xfrm>
            <a:off x="4612216" y="3723217"/>
            <a:ext cx="4159249" cy="2461684"/>
          </a:xfrm>
        </p:spPr>
        <p:txBody>
          <a:bodyPr/>
          <a:lstStyle/>
          <a:p>
            <a:pPr lvl="0"/>
            <a:endParaRPr lang="en-US" noProof="0"/>
          </a:p>
        </p:txBody>
      </p:sp>
      <p:sp>
        <p:nvSpPr>
          <p:cNvPr id="9" name="Chart Placeholder 4"/>
          <p:cNvSpPr>
            <a:spLocks noGrp="1"/>
          </p:cNvSpPr>
          <p:nvPr>
            <p:ph type="chart" sz="quarter" idx="21"/>
          </p:nvPr>
        </p:nvSpPr>
        <p:spPr>
          <a:xfrm>
            <a:off x="347133" y="1140883"/>
            <a:ext cx="4159249" cy="2461684"/>
          </a:xfrm>
        </p:spPr>
        <p:txBody>
          <a:bodyPr/>
          <a:lstStyle/>
          <a:p>
            <a:pPr lvl="0"/>
            <a:endParaRPr lang="en-US" noProof="0"/>
          </a:p>
        </p:txBody>
      </p:sp>
      <p:sp>
        <p:nvSpPr>
          <p:cNvPr id="14" name="Chart Placeholder 4"/>
          <p:cNvSpPr>
            <a:spLocks noGrp="1"/>
          </p:cNvSpPr>
          <p:nvPr>
            <p:ph type="chart" sz="quarter" idx="22"/>
          </p:nvPr>
        </p:nvSpPr>
        <p:spPr>
          <a:xfrm>
            <a:off x="351366" y="3716867"/>
            <a:ext cx="4159249" cy="2461684"/>
          </a:xfrm>
        </p:spPr>
        <p:txBody>
          <a:bodyPr/>
          <a:lstStyle/>
          <a:p>
            <a:pPr lvl="0"/>
            <a:endParaRPr lang="en-US" noProof="0"/>
          </a:p>
        </p:txBody>
      </p:sp>
      <p:sp>
        <p:nvSpPr>
          <p:cNvPr id="7" name="Slide Number Placeholder 3">
            <a:extLst>
              <a:ext uri="{FF2B5EF4-FFF2-40B4-BE49-F238E27FC236}">
                <a16:creationId xmlns:a16="http://schemas.microsoft.com/office/drawing/2014/main" id="{B1FAD5B6-5D5C-4E7C-B5E1-E9D571432B45}"/>
              </a:ext>
            </a:extLst>
          </p:cNvPr>
          <p:cNvSpPr>
            <a:spLocks noGrp="1"/>
          </p:cNvSpPr>
          <p:nvPr>
            <p:ph type="sldNum" sz="quarter" idx="23"/>
          </p:nvPr>
        </p:nvSpPr>
        <p:spPr/>
        <p:txBody>
          <a:bodyPr/>
          <a:lstStyle>
            <a:lvl1pPr>
              <a:defRPr/>
            </a:lvl1pPr>
          </a:lstStyle>
          <a:p>
            <a:fld id="{744389AD-A885-468D-BF77-A0629FEDB1AB}" type="slidenum">
              <a:rPr lang="en-US" altLang="en-US"/>
              <a:pPr/>
              <a:t>‹#›</a:t>
            </a:fld>
            <a:endParaRPr lang="en-US" altLang="en-US"/>
          </a:p>
        </p:txBody>
      </p:sp>
      <p:sp>
        <p:nvSpPr>
          <p:cNvPr id="10" name="Footer Placeholder 4">
            <a:extLst>
              <a:ext uri="{FF2B5EF4-FFF2-40B4-BE49-F238E27FC236}">
                <a16:creationId xmlns:a16="http://schemas.microsoft.com/office/drawing/2014/main" id="{CD77D376-7501-4564-AFC5-83059576ED82}"/>
              </a:ext>
            </a:extLst>
          </p:cNvPr>
          <p:cNvSpPr>
            <a:spLocks noGrp="1"/>
          </p:cNvSpPr>
          <p:nvPr>
            <p:ph type="ftr" sz="quarter" idx="24"/>
          </p:nvPr>
        </p:nvSpPr>
        <p:spPr/>
        <p:txBody>
          <a:bodyPr/>
          <a:lstStyle>
            <a:lvl1pPr>
              <a:defRPr/>
            </a:lvl1pPr>
          </a:lstStyle>
          <a:p>
            <a:pPr>
              <a:defRPr/>
            </a:pPr>
            <a:r>
              <a:rPr lang="en-US"/>
              <a:t>Presentation Title</a:t>
            </a:r>
          </a:p>
        </p:txBody>
      </p:sp>
    </p:spTree>
    <p:extLst>
      <p:ext uri="{BB962C8B-B14F-4D97-AF65-F5344CB8AC3E}">
        <p14:creationId xmlns:p14="http://schemas.microsoft.com/office/powerpoint/2010/main" val="5195982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4" name="Line 1086">
            <a:extLst>
              <a:ext uri="{FF2B5EF4-FFF2-40B4-BE49-F238E27FC236}">
                <a16:creationId xmlns:a16="http://schemas.microsoft.com/office/drawing/2014/main" id="{F5443646-2BBE-4CB4-85A5-01F5536D4E87}"/>
              </a:ext>
            </a:extLst>
          </p:cNvPr>
          <p:cNvSpPr>
            <a:spLocks noChangeShapeType="1"/>
          </p:cNvSpPr>
          <p:nvPr/>
        </p:nvSpPr>
        <p:spPr bwMode="auto">
          <a:xfrm>
            <a:off x="484188" y="617538"/>
            <a:ext cx="1587" cy="158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 name="Line 1087">
            <a:extLst>
              <a:ext uri="{FF2B5EF4-FFF2-40B4-BE49-F238E27FC236}">
                <a16:creationId xmlns:a16="http://schemas.microsoft.com/office/drawing/2014/main" id="{5561750D-5EAB-4E8E-9BA7-56A2461A6ADF}"/>
              </a:ext>
            </a:extLst>
          </p:cNvPr>
          <p:cNvSpPr>
            <a:spLocks noChangeShapeType="1"/>
          </p:cNvSpPr>
          <p:nvPr/>
        </p:nvSpPr>
        <p:spPr bwMode="auto">
          <a:xfrm>
            <a:off x="484188" y="617538"/>
            <a:ext cx="1587" cy="158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 name="Rectangle 1088">
            <a:extLst>
              <a:ext uri="{FF2B5EF4-FFF2-40B4-BE49-F238E27FC236}">
                <a16:creationId xmlns:a16="http://schemas.microsoft.com/office/drawing/2014/main" id="{EBC536A5-1EE3-47EE-B7BA-E5DA1A9B963D}"/>
              </a:ext>
            </a:extLst>
          </p:cNvPr>
          <p:cNvSpPr>
            <a:spLocks noChangeArrowheads="1"/>
          </p:cNvSpPr>
          <p:nvPr/>
        </p:nvSpPr>
        <p:spPr bwMode="auto">
          <a:xfrm>
            <a:off x="484188" y="617538"/>
            <a:ext cx="1587" cy="15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7" name="Rectangle 1089">
            <a:extLst>
              <a:ext uri="{FF2B5EF4-FFF2-40B4-BE49-F238E27FC236}">
                <a16:creationId xmlns:a16="http://schemas.microsoft.com/office/drawing/2014/main" id="{F29A461E-FA6E-4F77-8945-20C4A806A6E9}"/>
              </a:ext>
            </a:extLst>
          </p:cNvPr>
          <p:cNvSpPr>
            <a:spLocks noChangeArrowheads="1"/>
          </p:cNvSpPr>
          <p:nvPr/>
        </p:nvSpPr>
        <p:spPr bwMode="auto">
          <a:xfrm>
            <a:off x="484188" y="61753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8" name="Freeform 1098">
            <a:extLst>
              <a:ext uri="{FF2B5EF4-FFF2-40B4-BE49-F238E27FC236}">
                <a16:creationId xmlns:a16="http://schemas.microsoft.com/office/drawing/2014/main" id="{AA9EA68B-2152-4AFA-A56D-3EB7F452C34C}"/>
              </a:ext>
            </a:extLst>
          </p:cNvPr>
          <p:cNvSpPr>
            <a:spLocks/>
          </p:cNvSpPr>
          <p:nvPr/>
        </p:nvSpPr>
        <p:spPr bwMode="auto">
          <a:xfrm>
            <a:off x="487363" y="617538"/>
            <a:ext cx="3175" cy="1587"/>
          </a:xfrm>
          <a:custGeom>
            <a:avLst/>
            <a:gdLst>
              <a:gd name="T0" fmla="*/ 0 w 2"/>
              <a:gd name="T1" fmla="*/ 0 h 1587"/>
              <a:gd name="T2" fmla="*/ 2147483647 w 2"/>
              <a:gd name="T3" fmla="*/ 0 h 1587"/>
              <a:gd name="T4" fmla="*/ 2147483647 w 2"/>
              <a:gd name="T5" fmla="*/ 0 h 1587"/>
              <a:gd name="T6" fmla="*/ 2147483647 w 2"/>
              <a:gd name="T7" fmla="*/ 0 h 1587"/>
              <a:gd name="T8" fmla="*/ 0 w 2"/>
              <a:gd name="T9" fmla="*/ 0 h 1587"/>
              <a:gd name="T10" fmla="*/ 0 w 2"/>
              <a:gd name="T11" fmla="*/ 0 h 1587"/>
              <a:gd name="T12" fmla="*/ 0 w 2"/>
              <a:gd name="T13" fmla="*/ 0 h 1587"/>
              <a:gd name="T14" fmla="*/ 0 w 2"/>
              <a:gd name="T15" fmla="*/ 0 h 1587"/>
              <a:gd name="T16" fmla="*/ 0 w 2"/>
              <a:gd name="T17" fmla="*/ 0 h 1587"/>
              <a:gd name="T18" fmla="*/ 0 w 2"/>
              <a:gd name="T19" fmla="*/ 0 h 1587"/>
              <a:gd name="T20" fmla="*/ 0 w 2"/>
              <a:gd name="T21" fmla="*/ 0 h 1587"/>
              <a:gd name="T22" fmla="*/ 0 w 2"/>
              <a:gd name="T23" fmla="*/ 0 h 1587"/>
              <a:gd name="T24" fmla="*/ 0 w 2"/>
              <a:gd name="T25" fmla="*/ 0 h 1587"/>
              <a:gd name="T26" fmla="*/ 0 w 2"/>
              <a:gd name="T27" fmla="*/ 0 h 1587"/>
              <a:gd name="T28" fmla="*/ 0 w 2"/>
              <a:gd name="T29" fmla="*/ 0 h 1587"/>
              <a:gd name="T30" fmla="*/ 0 w 2"/>
              <a:gd name="T31" fmla="*/ 0 h 1587"/>
              <a:gd name="T32" fmla="*/ 0 w 2"/>
              <a:gd name="T33" fmla="*/ 0 h 1587"/>
              <a:gd name="T34" fmla="*/ 2147483647 w 2"/>
              <a:gd name="T35" fmla="*/ 0 h 1587"/>
              <a:gd name="T36" fmla="*/ 2147483647 w 2"/>
              <a:gd name="T37" fmla="*/ 0 h 1587"/>
              <a:gd name="T38" fmla="*/ 2147483647 w 2"/>
              <a:gd name="T39" fmla="*/ 0 h 1587"/>
              <a:gd name="T40" fmla="*/ 0 w 2"/>
              <a:gd name="T41" fmla="*/ 0 h 1587"/>
              <a:gd name="T42" fmla="*/ 0 w 2"/>
              <a:gd name="T43" fmla="*/ 0 h 1587"/>
              <a:gd name="T44" fmla="*/ 0 w 2"/>
              <a:gd name="T45" fmla="*/ 0 h 15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 h="1587">
                <a:moveTo>
                  <a:pt x="0" y="0"/>
                </a:moveTo>
                <a:lnTo>
                  <a:pt x="2" y="0"/>
                </a:lnTo>
                <a:lnTo>
                  <a:pt x="0"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 name="Freeform 1115">
            <a:extLst>
              <a:ext uri="{FF2B5EF4-FFF2-40B4-BE49-F238E27FC236}">
                <a16:creationId xmlns:a16="http://schemas.microsoft.com/office/drawing/2014/main" id="{9EDA1A86-0E97-4168-AF3E-E519BA53ABFD}"/>
              </a:ext>
            </a:extLst>
          </p:cNvPr>
          <p:cNvSpPr>
            <a:spLocks/>
          </p:cNvSpPr>
          <p:nvPr/>
        </p:nvSpPr>
        <p:spPr bwMode="auto">
          <a:xfrm>
            <a:off x="458788" y="473075"/>
            <a:ext cx="3175" cy="3175"/>
          </a:xfrm>
          <a:custGeom>
            <a:avLst/>
            <a:gdLst>
              <a:gd name="T0" fmla="*/ 0 w 2"/>
              <a:gd name="T1" fmla="*/ 2147483647 h 2"/>
              <a:gd name="T2" fmla="*/ 0 w 2"/>
              <a:gd name="T3" fmla="*/ 2147483647 h 2"/>
              <a:gd name="T4" fmla="*/ 0 w 2"/>
              <a:gd name="T5" fmla="*/ 2147483647 h 2"/>
              <a:gd name="T6" fmla="*/ 0 w 2"/>
              <a:gd name="T7" fmla="*/ 2147483647 h 2"/>
              <a:gd name="T8" fmla="*/ 0 w 2"/>
              <a:gd name="T9" fmla="*/ 2147483647 h 2"/>
              <a:gd name="T10" fmla="*/ 0 w 2"/>
              <a:gd name="T11" fmla="*/ 2147483647 h 2"/>
              <a:gd name="T12" fmla="*/ 2147483647 w 2"/>
              <a:gd name="T13" fmla="*/ 2147483647 h 2"/>
              <a:gd name="T14" fmla="*/ 2147483647 w 2"/>
              <a:gd name="T15" fmla="*/ 2147483647 h 2"/>
              <a:gd name="T16" fmla="*/ 2147483647 w 2"/>
              <a:gd name="T17" fmla="*/ 0 h 2"/>
              <a:gd name="T18" fmla="*/ 0 w 2"/>
              <a:gd name="T19" fmla="*/ 2147483647 h 2"/>
              <a:gd name="T20" fmla="*/ 0 w 2"/>
              <a:gd name="T21" fmla="*/ 2147483647 h 2"/>
              <a:gd name="T22" fmla="*/ 0 w 2"/>
              <a:gd name="T23" fmla="*/ 2147483647 h 2"/>
              <a:gd name="T24" fmla="*/ 0 w 2"/>
              <a:gd name="T25" fmla="*/ 2147483647 h 2"/>
              <a:gd name="T26" fmla="*/ 0 w 2"/>
              <a:gd name="T27" fmla="*/ 2147483647 h 2"/>
              <a:gd name="T28" fmla="*/ 2147483647 w 2"/>
              <a:gd name="T29" fmla="*/ 2147483647 h 2"/>
              <a:gd name="T30" fmla="*/ 2147483647 w 2"/>
              <a:gd name="T31" fmla="*/ 2147483647 h 2"/>
              <a:gd name="T32" fmla="*/ 2147483647 w 2"/>
              <a:gd name="T33" fmla="*/ 2147483647 h 2"/>
              <a:gd name="T34" fmla="*/ 2147483647 w 2"/>
              <a:gd name="T35" fmla="*/ 2147483647 h 2"/>
              <a:gd name="T36" fmla="*/ 2147483647 w 2"/>
              <a:gd name="T37" fmla="*/ 2147483647 h 2"/>
              <a:gd name="T38" fmla="*/ 2147483647 w 2"/>
              <a:gd name="T39" fmla="*/ 2147483647 h 2"/>
              <a:gd name="T40" fmla="*/ 0 w 2"/>
              <a:gd name="T41" fmla="*/ 2147483647 h 2"/>
              <a:gd name="T42" fmla="*/ 0 w 2"/>
              <a:gd name="T43" fmla="*/ 2147483647 h 2"/>
              <a:gd name="T44" fmla="*/ 0 w 2"/>
              <a:gd name="T45" fmla="*/ 2147483647 h 2"/>
              <a:gd name="T46" fmla="*/ 0 w 2"/>
              <a:gd name="T47" fmla="*/ 2147483647 h 2"/>
              <a:gd name="T48" fmla="*/ 0 w 2"/>
              <a:gd name="T49" fmla="*/ 2147483647 h 2"/>
              <a:gd name="T50" fmla="*/ 0 w 2"/>
              <a:gd name="T51" fmla="*/ 2147483647 h 2"/>
              <a:gd name="T52" fmla="*/ 0 w 2"/>
              <a:gd name="T53" fmla="*/ 2147483647 h 2"/>
              <a:gd name="T54" fmla="*/ 2147483647 w 2"/>
              <a:gd name="T55" fmla="*/ 2147483647 h 2"/>
              <a:gd name="T56" fmla="*/ 0 w 2"/>
              <a:gd name="T57" fmla="*/ 2147483647 h 2"/>
              <a:gd name="T58" fmla="*/ 2147483647 w 2"/>
              <a:gd name="T59" fmla="*/ 2147483647 h 2"/>
              <a:gd name="T60" fmla="*/ 2147483647 w 2"/>
              <a:gd name="T61" fmla="*/ 2147483647 h 2"/>
              <a:gd name="T62" fmla="*/ 2147483647 w 2"/>
              <a:gd name="T63" fmla="*/ 2147483647 h 2"/>
              <a:gd name="T64" fmla="*/ 0 w 2"/>
              <a:gd name="T65" fmla="*/ 2147483647 h 2"/>
              <a:gd name="T66" fmla="*/ 0 w 2"/>
              <a:gd name="T67" fmla="*/ 2147483647 h 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 h="2">
                <a:moveTo>
                  <a:pt x="0" y="2"/>
                </a:moveTo>
                <a:lnTo>
                  <a:pt x="0" y="2"/>
                </a:lnTo>
                <a:lnTo>
                  <a:pt x="2" y="2"/>
                </a:lnTo>
                <a:lnTo>
                  <a:pt x="2" y="0"/>
                </a:lnTo>
                <a:lnTo>
                  <a:pt x="0" y="2"/>
                </a:lnTo>
                <a:lnTo>
                  <a:pt x="2" y="2"/>
                </a:lnTo>
                <a:lnTo>
                  <a:pt x="0" y="2"/>
                </a:lnTo>
                <a:lnTo>
                  <a:pt x="2" y="2"/>
                </a:lnTo>
                <a:lnTo>
                  <a:pt x="0" y="2"/>
                </a:lnTo>
                <a:lnTo>
                  <a:pt x="2" y="2"/>
                </a:lnTo>
                <a:lnTo>
                  <a:pt x="0" y="2"/>
                </a:lnTo>
                <a:lnTo>
                  <a:pt x="2" y="2"/>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 name="Freeform 1120">
            <a:extLst>
              <a:ext uri="{FF2B5EF4-FFF2-40B4-BE49-F238E27FC236}">
                <a16:creationId xmlns:a16="http://schemas.microsoft.com/office/drawing/2014/main" id="{488C7E4F-160A-4C86-98D4-5E2EEA4404EB}"/>
              </a:ext>
            </a:extLst>
          </p:cNvPr>
          <p:cNvSpPr>
            <a:spLocks/>
          </p:cNvSpPr>
          <p:nvPr/>
        </p:nvSpPr>
        <p:spPr bwMode="auto">
          <a:xfrm>
            <a:off x="458788" y="463550"/>
            <a:ext cx="3175" cy="3175"/>
          </a:xfrm>
          <a:custGeom>
            <a:avLst/>
            <a:gdLst>
              <a:gd name="T0" fmla="*/ 0 w 2"/>
              <a:gd name="T1" fmla="*/ 0 h 2"/>
              <a:gd name="T2" fmla="*/ 0 w 2"/>
              <a:gd name="T3" fmla="*/ 2147483647 h 2"/>
              <a:gd name="T4" fmla="*/ 0 w 2"/>
              <a:gd name="T5" fmla="*/ 2147483647 h 2"/>
              <a:gd name="T6" fmla="*/ 0 w 2"/>
              <a:gd name="T7" fmla="*/ 2147483647 h 2"/>
              <a:gd name="T8" fmla="*/ 2147483647 w 2"/>
              <a:gd name="T9" fmla="*/ 2147483647 h 2"/>
              <a:gd name="T10" fmla="*/ 2147483647 w 2"/>
              <a:gd name="T11" fmla="*/ 0 h 2"/>
              <a:gd name="T12" fmla="*/ 2147483647 w 2"/>
              <a:gd name="T13" fmla="*/ 0 h 2"/>
              <a:gd name="T14" fmla="*/ 2147483647 w 2"/>
              <a:gd name="T15" fmla="*/ 0 h 2"/>
              <a:gd name="T16" fmla="*/ 0 w 2"/>
              <a:gd name="T17" fmla="*/ 0 h 2"/>
              <a:gd name="T18" fmla="*/ 0 w 2"/>
              <a:gd name="T19" fmla="*/ 2147483647 h 2"/>
              <a:gd name="T20" fmla="*/ 0 w 2"/>
              <a:gd name="T21" fmla="*/ 2147483647 h 2"/>
              <a:gd name="T22" fmla="*/ 2147483647 w 2"/>
              <a:gd name="T23" fmla="*/ 0 h 2"/>
              <a:gd name="T24" fmla="*/ 2147483647 w 2"/>
              <a:gd name="T25" fmla="*/ 0 h 2"/>
              <a:gd name="T26" fmla="*/ 2147483647 w 2"/>
              <a:gd name="T27" fmla="*/ 0 h 2"/>
              <a:gd name="T28" fmla="*/ 2147483647 w 2"/>
              <a:gd name="T29" fmla="*/ 2147483647 h 2"/>
              <a:gd name="T30" fmla="*/ 0 w 2"/>
              <a:gd name="T31" fmla="*/ 2147483647 h 2"/>
              <a:gd name="T32" fmla="*/ 0 w 2"/>
              <a:gd name="T33" fmla="*/ 2147483647 h 2"/>
              <a:gd name="T34" fmla="*/ 0 w 2"/>
              <a:gd name="T35" fmla="*/ 2147483647 h 2"/>
              <a:gd name="T36" fmla="*/ 0 w 2"/>
              <a:gd name="T37" fmla="*/ 2147483647 h 2"/>
              <a:gd name="T38" fmla="*/ 0 w 2"/>
              <a:gd name="T39" fmla="*/ 2147483647 h 2"/>
              <a:gd name="T40" fmla="*/ 0 w 2"/>
              <a:gd name="T41" fmla="*/ 2147483647 h 2"/>
              <a:gd name="T42" fmla="*/ 0 w 2"/>
              <a:gd name="T43" fmla="*/ 2147483647 h 2"/>
              <a:gd name="T44" fmla="*/ 0 w 2"/>
              <a:gd name="T45" fmla="*/ 2147483647 h 2"/>
              <a:gd name="T46" fmla="*/ 2147483647 w 2"/>
              <a:gd name="T47" fmla="*/ 2147483647 h 2"/>
              <a:gd name="T48" fmla="*/ 0 w 2"/>
              <a:gd name="T49" fmla="*/ 2147483647 h 2"/>
              <a:gd name="T50" fmla="*/ 0 w 2"/>
              <a:gd name="T51" fmla="*/ 2147483647 h 2"/>
              <a:gd name="T52" fmla="*/ 2147483647 w 2"/>
              <a:gd name="T53" fmla="*/ 2147483647 h 2"/>
              <a:gd name="T54" fmla="*/ 2147483647 w 2"/>
              <a:gd name="T55" fmla="*/ 2147483647 h 2"/>
              <a:gd name="T56" fmla="*/ 2147483647 w 2"/>
              <a:gd name="T57" fmla="*/ 0 h 2"/>
              <a:gd name="T58" fmla="*/ 0 w 2"/>
              <a:gd name="T59" fmla="*/ 0 h 2"/>
              <a:gd name="T60" fmla="*/ 0 w 2"/>
              <a:gd name="T61" fmla="*/ 0 h 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 h="2">
                <a:moveTo>
                  <a:pt x="0" y="0"/>
                </a:moveTo>
                <a:lnTo>
                  <a:pt x="0" y="2"/>
                </a:lnTo>
                <a:lnTo>
                  <a:pt x="2" y="2"/>
                </a:lnTo>
                <a:lnTo>
                  <a:pt x="2" y="0"/>
                </a:lnTo>
                <a:lnTo>
                  <a:pt x="0" y="0"/>
                </a:lnTo>
                <a:lnTo>
                  <a:pt x="0" y="2"/>
                </a:lnTo>
                <a:lnTo>
                  <a:pt x="2" y="0"/>
                </a:lnTo>
                <a:lnTo>
                  <a:pt x="2" y="2"/>
                </a:lnTo>
                <a:lnTo>
                  <a:pt x="0" y="2"/>
                </a:lnTo>
                <a:lnTo>
                  <a:pt x="2" y="2"/>
                </a:lnTo>
                <a:lnTo>
                  <a:pt x="0" y="2"/>
                </a:lnTo>
                <a:lnTo>
                  <a:pt x="2" y="2"/>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 name="Freeform 1134">
            <a:extLst>
              <a:ext uri="{FF2B5EF4-FFF2-40B4-BE49-F238E27FC236}">
                <a16:creationId xmlns:a16="http://schemas.microsoft.com/office/drawing/2014/main" id="{95B663A3-EEEF-43FB-88D9-748202387491}"/>
              </a:ext>
            </a:extLst>
          </p:cNvPr>
          <p:cNvSpPr>
            <a:spLocks/>
          </p:cNvSpPr>
          <p:nvPr/>
        </p:nvSpPr>
        <p:spPr bwMode="auto">
          <a:xfrm>
            <a:off x="703263" y="514350"/>
            <a:ext cx="3175" cy="6350"/>
          </a:xfrm>
          <a:custGeom>
            <a:avLst/>
            <a:gdLst>
              <a:gd name="T0" fmla="*/ 2147483647 w 2"/>
              <a:gd name="T1" fmla="*/ 2147483647 h 4"/>
              <a:gd name="T2" fmla="*/ 2147483647 w 2"/>
              <a:gd name="T3" fmla="*/ 2147483647 h 4"/>
              <a:gd name="T4" fmla="*/ 2147483647 w 2"/>
              <a:gd name="T5" fmla="*/ 2147483647 h 4"/>
              <a:gd name="T6" fmla="*/ 2147483647 w 2"/>
              <a:gd name="T7" fmla="*/ 2147483647 h 4"/>
              <a:gd name="T8" fmla="*/ 2147483647 w 2"/>
              <a:gd name="T9" fmla="*/ 0 h 4"/>
              <a:gd name="T10" fmla="*/ 2147483647 w 2"/>
              <a:gd name="T11" fmla="*/ 0 h 4"/>
              <a:gd name="T12" fmla="*/ 2147483647 w 2"/>
              <a:gd name="T13" fmla="*/ 0 h 4"/>
              <a:gd name="T14" fmla="*/ 0 w 2"/>
              <a:gd name="T15" fmla="*/ 2147483647 h 4"/>
              <a:gd name="T16" fmla="*/ 2147483647 w 2"/>
              <a:gd name="T17" fmla="*/ 2147483647 h 4"/>
              <a:gd name="T18" fmla="*/ 2147483647 w 2"/>
              <a:gd name="T19" fmla="*/ 2147483647 h 4"/>
              <a:gd name="T20" fmla="*/ 2147483647 w 2"/>
              <a:gd name="T21" fmla="*/ 2147483647 h 4"/>
              <a:gd name="T22" fmla="*/ 2147483647 w 2"/>
              <a:gd name="T23" fmla="*/ 0 h 4"/>
              <a:gd name="T24" fmla="*/ 2147483647 w 2"/>
              <a:gd name="T25" fmla="*/ 2147483647 h 4"/>
              <a:gd name="T26" fmla="*/ 2147483647 w 2"/>
              <a:gd name="T27" fmla="*/ 2147483647 h 4"/>
              <a:gd name="T28" fmla="*/ 2147483647 w 2"/>
              <a:gd name="T29" fmla="*/ 2147483647 h 4"/>
              <a:gd name="T30" fmla="*/ 2147483647 w 2"/>
              <a:gd name="T31" fmla="*/ 2147483647 h 4"/>
              <a:gd name="T32" fmla="*/ 2147483647 w 2"/>
              <a:gd name="T33" fmla="*/ 2147483647 h 4"/>
              <a:gd name="T34" fmla="*/ 2147483647 w 2"/>
              <a:gd name="T35" fmla="*/ 2147483647 h 4"/>
              <a:gd name="T36" fmla="*/ 2147483647 w 2"/>
              <a:gd name="T37" fmla="*/ 2147483647 h 4"/>
              <a:gd name="T38" fmla="*/ 2147483647 w 2"/>
              <a:gd name="T39" fmla="*/ 2147483647 h 4"/>
              <a:gd name="T40" fmla="*/ 2147483647 w 2"/>
              <a:gd name="T41" fmla="*/ 2147483647 h 4"/>
              <a:gd name="T42" fmla="*/ 2147483647 w 2"/>
              <a:gd name="T43" fmla="*/ 2147483647 h 4"/>
              <a:gd name="T44" fmla="*/ 2147483647 w 2"/>
              <a:gd name="T45" fmla="*/ 2147483647 h 4"/>
              <a:gd name="T46" fmla="*/ 2147483647 w 2"/>
              <a:gd name="T47" fmla="*/ 2147483647 h 4"/>
              <a:gd name="T48" fmla="*/ 2147483647 w 2"/>
              <a:gd name="T49" fmla="*/ 2147483647 h 4"/>
              <a:gd name="T50" fmla="*/ 2147483647 w 2"/>
              <a:gd name="T51" fmla="*/ 2147483647 h 4"/>
              <a:gd name="T52" fmla="*/ 0 w 2"/>
              <a:gd name="T53" fmla="*/ 2147483647 h 4"/>
              <a:gd name="T54" fmla="*/ 2147483647 w 2"/>
              <a:gd name="T55" fmla="*/ 2147483647 h 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 h="4">
                <a:moveTo>
                  <a:pt x="2" y="4"/>
                </a:moveTo>
                <a:lnTo>
                  <a:pt x="2" y="4"/>
                </a:lnTo>
                <a:lnTo>
                  <a:pt x="2" y="2"/>
                </a:lnTo>
                <a:lnTo>
                  <a:pt x="2" y="0"/>
                </a:lnTo>
                <a:lnTo>
                  <a:pt x="0" y="2"/>
                </a:lnTo>
                <a:lnTo>
                  <a:pt x="2" y="4"/>
                </a:lnTo>
                <a:lnTo>
                  <a:pt x="2" y="2"/>
                </a:lnTo>
                <a:lnTo>
                  <a:pt x="2" y="0"/>
                </a:lnTo>
                <a:lnTo>
                  <a:pt x="2" y="2"/>
                </a:lnTo>
                <a:lnTo>
                  <a:pt x="0" y="2"/>
                </a:lnTo>
                <a:lnTo>
                  <a:pt x="2"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 name="Freeform 1141">
            <a:extLst>
              <a:ext uri="{FF2B5EF4-FFF2-40B4-BE49-F238E27FC236}">
                <a16:creationId xmlns:a16="http://schemas.microsoft.com/office/drawing/2014/main" id="{AD57A127-BA94-4872-9699-2CA53C14EE43}"/>
              </a:ext>
            </a:extLst>
          </p:cNvPr>
          <p:cNvSpPr>
            <a:spLocks/>
          </p:cNvSpPr>
          <p:nvPr/>
        </p:nvSpPr>
        <p:spPr bwMode="auto">
          <a:xfrm>
            <a:off x="706438" y="479425"/>
            <a:ext cx="1587" cy="6350"/>
          </a:xfrm>
          <a:custGeom>
            <a:avLst/>
            <a:gdLst>
              <a:gd name="T0" fmla="*/ 0 w 1587"/>
              <a:gd name="T1" fmla="*/ 2147483647 h 4"/>
              <a:gd name="T2" fmla="*/ 0 w 1587"/>
              <a:gd name="T3" fmla="*/ 2147483647 h 4"/>
              <a:gd name="T4" fmla="*/ 0 w 1587"/>
              <a:gd name="T5" fmla="*/ 0 h 4"/>
              <a:gd name="T6" fmla="*/ 0 w 1587"/>
              <a:gd name="T7" fmla="*/ 0 h 4"/>
              <a:gd name="T8" fmla="*/ 0 w 1587"/>
              <a:gd name="T9" fmla="*/ 2147483647 h 4"/>
              <a:gd name="T10" fmla="*/ 0 w 1587"/>
              <a:gd name="T11" fmla="*/ 2147483647 h 4"/>
              <a:gd name="T12" fmla="*/ 0 w 1587"/>
              <a:gd name="T13" fmla="*/ 2147483647 h 4"/>
              <a:gd name="T14" fmla="*/ 0 w 1587"/>
              <a:gd name="T15" fmla="*/ 2147483647 h 4"/>
              <a:gd name="T16" fmla="*/ 0 w 1587"/>
              <a:gd name="T17" fmla="*/ 2147483647 h 4"/>
              <a:gd name="T18" fmla="*/ 0 w 1587"/>
              <a:gd name="T19" fmla="*/ 2147483647 h 4"/>
              <a:gd name="T20" fmla="*/ 0 w 1587"/>
              <a:gd name="T21" fmla="*/ 2147483647 h 4"/>
              <a:gd name="T22" fmla="*/ 0 w 1587"/>
              <a:gd name="T23" fmla="*/ 2147483647 h 4"/>
              <a:gd name="T24" fmla="*/ 0 w 1587"/>
              <a:gd name="T25" fmla="*/ 2147483647 h 4"/>
              <a:gd name="T26" fmla="*/ 0 w 1587"/>
              <a:gd name="T27" fmla="*/ 2147483647 h 4"/>
              <a:gd name="T28" fmla="*/ 0 w 1587"/>
              <a:gd name="T29" fmla="*/ 2147483647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587" h="4">
                <a:moveTo>
                  <a:pt x="0" y="4"/>
                </a:moveTo>
                <a:lnTo>
                  <a:pt x="0" y="2"/>
                </a:lnTo>
                <a:lnTo>
                  <a:pt x="0" y="0"/>
                </a:lnTo>
                <a:lnTo>
                  <a:pt x="0" y="2"/>
                </a:lnTo>
                <a:lnTo>
                  <a:pt x="0" y="4"/>
                </a:lnTo>
                <a:lnTo>
                  <a:pt x="0" y="2"/>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 name="Freeform 1148">
            <a:extLst>
              <a:ext uri="{FF2B5EF4-FFF2-40B4-BE49-F238E27FC236}">
                <a16:creationId xmlns:a16="http://schemas.microsoft.com/office/drawing/2014/main" id="{216051F6-642C-4F85-91FA-54B0D8AB0661}"/>
              </a:ext>
            </a:extLst>
          </p:cNvPr>
          <p:cNvSpPr>
            <a:spLocks/>
          </p:cNvSpPr>
          <p:nvPr/>
        </p:nvSpPr>
        <p:spPr bwMode="auto">
          <a:xfrm>
            <a:off x="693738" y="460375"/>
            <a:ext cx="3175" cy="3175"/>
          </a:xfrm>
          <a:custGeom>
            <a:avLst/>
            <a:gdLst>
              <a:gd name="T0" fmla="*/ 2147483647 w 2"/>
              <a:gd name="T1" fmla="*/ 2147483647 h 2"/>
              <a:gd name="T2" fmla="*/ 2147483647 w 2"/>
              <a:gd name="T3" fmla="*/ 0 h 2"/>
              <a:gd name="T4" fmla="*/ 2147483647 w 2"/>
              <a:gd name="T5" fmla="*/ 0 h 2"/>
              <a:gd name="T6" fmla="*/ 2147483647 w 2"/>
              <a:gd name="T7" fmla="*/ 0 h 2"/>
              <a:gd name="T8" fmla="*/ 2147483647 w 2"/>
              <a:gd name="T9" fmla="*/ 0 h 2"/>
              <a:gd name="T10" fmla="*/ 0 w 2"/>
              <a:gd name="T11" fmla="*/ 0 h 2"/>
              <a:gd name="T12" fmla="*/ 0 w 2"/>
              <a:gd name="T13" fmla="*/ 0 h 2"/>
              <a:gd name="T14" fmla="*/ 0 w 2"/>
              <a:gd name="T15" fmla="*/ 2147483647 h 2"/>
              <a:gd name="T16" fmla="*/ 0 w 2"/>
              <a:gd name="T17" fmla="*/ 2147483647 h 2"/>
              <a:gd name="T18" fmla="*/ 0 w 2"/>
              <a:gd name="T19" fmla="*/ 2147483647 h 2"/>
              <a:gd name="T20" fmla="*/ 2147483647 w 2"/>
              <a:gd name="T21" fmla="*/ 2147483647 h 2"/>
              <a:gd name="T22" fmla="*/ 2147483647 w 2"/>
              <a:gd name="T23" fmla="*/ 2147483647 h 2"/>
              <a:gd name="T24" fmla="*/ 2147483647 w 2"/>
              <a:gd name="T25" fmla="*/ 0 h 2"/>
              <a:gd name="T26" fmla="*/ 2147483647 w 2"/>
              <a:gd name="T27" fmla="*/ 0 h 2"/>
              <a:gd name="T28" fmla="*/ 2147483647 w 2"/>
              <a:gd name="T29" fmla="*/ 0 h 2"/>
              <a:gd name="T30" fmla="*/ 0 w 2"/>
              <a:gd name="T31" fmla="*/ 2147483647 h 2"/>
              <a:gd name="T32" fmla="*/ 2147483647 w 2"/>
              <a:gd name="T33" fmla="*/ 2147483647 h 2"/>
              <a:gd name="T34" fmla="*/ 2147483647 w 2"/>
              <a:gd name="T35" fmla="*/ 0 h 2"/>
              <a:gd name="T36" fmla="*/ 0 w 2"/>
              <a:gd name="T37" fmla="*/ 2147483647 h 2"/>
              <a:gd name="T38" fmla="*/ 2147483647 w 2"/>
              <a:gd name="T39" fmla="*/ 2147483647 h 2"/>
              <a:gd name="T40" fmla="*/ 0 w 2"/>
              <a:gd name="T41" fmla="*/ 2147483647 h 2"/>
              <a:gd name="T42" fmla="*/ 0 w 2"/>
              <a:gd name="T43" fmla="*/ 2147483647 h 2"/>
              <a:gd name="T44" fmla="*/ 0 w 2"/>
              <a:gd name="T45" fmla="*/ 2147483647 h 2"/>
              <a:gd name="T46" fmla="*/ 0 w 2"/>
              <a:gd name="T47" fmla="*/ 2147483647 h 2"/>
              <a:gd name="T48" fmla="*/ 0 w 2"/>
              <a:gd name="T49" fmla="*/ 2147483647 h 2"/>
              <a:gd name="T50" fmla="*/ 0 w 2"/>
              <a:gd name="T51" fmla="*/ 2147483647 h 2"/>
              <a:gd name="T52" fmla="*/ 0 w 2"/>
              <a:gd name="T53" fmla="*/ 2147483647 h 2"/>
              <a:gd name="T54" fmla="*/ 0 w 2"/>
              <a:gd name="T55" fmla="*/ 2147483647 h 2"/>
              <a:gd name="T56" fmla="*/ 0 w 2"/>
              <a:gd name="T57" fmla="*/ 2147483647 h 2"/>
              <a:gd name="T58" fmla="*/ 2147483647 w 2"/>
              <a:gd name="T59" fmla="*/ 2147483647 h 2"/>
              <a:gd name="T60" fmla="*/ 2147483647 w 2"/>
              <a:gd name="T61" fmla="*/ 2147483647 h 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 h="2">
                <a:moveTo>
                  <a:pt x="2" y="2"/>
                </a:moveTo>
                <a:lnTo>
                  <a:pt x="2" y="0"/>
                </a:lnTo>
                <a:lnTo>
                  <a:pt x="0" y="0"/>
                </a:lnTo>
                <a:lnTo>
                  <a:pt x="0" y="2"/>
                </a:lnTo>
                <a:lnTo>
                  <a:pt x="2" y="2"/>
                </a:lnTo>
                <a:lnTo>
                  <a:pt x="2" y="0"/>
                </a:lnTo>
                <a:lnTo>
                  <a:pt x="0" y="2"/>
                </a:lnTo>
                <a:lnTo>
                  <a:pt x="2" y="2"/>
                </a:lnTo>
                <a:lnTo>
                  <a:pt x="2" y="0"/>
                </a:lnTo>
                <a:lnTo>
                  <a:pt x="0" y="2"/>
                </a:lnTo>
                <a:lnTo>
                  <a:pt x="2" y="2"/>
                </a:lnTo>
                <a:lnTo>
                  <a:pt x="0" y="2"/>
                </a:lnTo>
                <a:lnTo>
                  <a:pt x="2"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 name="Freeform 1150">
            <a:extLst>
              <a:ext uri="{FF2B5EF4-FFF2-40B4-BE49-F238E27FC236}">
                <a16:creationId xmlns:a16="http://schemas.microsoft.com/office/drawing/2014/main" id="{120D44E4-6057-400F-8955-CBFDD582E71C}"/>
              </a:ext>
            </a:extLst>
          </p:cNvPr>
          <p:cNvSpPr>
            <a:spLocks/>
          </p:cNvSpPr>
          <p:nvPr/>
        </p:nvSpPr>
        <p:spPr bwMode="auto">
          <a:xfrm>
            <a:off x="684213" y="447675"/>
            <a:ext cx="1587" cy="3175"/>
          </a:xfrm>
          <a:custGeom>
            <a:avLst/>
            <a:gdLst>
              <a:gd name="T0" fmla="*/ 0 w 1587"/>
              <a:gd name="T1" fmla="*/ 2147483647 h 2"/>
              <a:gd name="T2" fmla="*/ 0 w 1587"/>
              <a:gd name="T3" fmla="*/ 0 h 2"/>
              <a:gd name="T4" fmla="*/ 0 w 1587"/>
              <a:gd name="T5" fmla="*/ 2147483647 h 2"/>
              <a:gd name="T6" fmla="*/ 0 60000 65536"/>
              <a:gd name="T7" fmla="*/ 0 60000 65536"/>
              <a:gd name="T8" fmla="*/ 0 60000 65536"/>
            </a:gdLst>
            <a:ahLst/>
            <a:cxnLst>
              <a:cxn ang="T6">
                <a:pos x="T0" y="T1"/>
              </a:cxn>
              <a:cxn ang="T7">
                <a:pos x="T2" y="T3"/>
              </a:cxn>
              <a:cxn ang="T8">
                <a:pos x="T4" y="T5"/>
              </a:cxn>
            </a:cxnLst>
            <a:rect l="0" t="0" r="r" b="b"/>
            <a:pathLst>
              <a:path w="1587" h="2">
                <a:moveTo>
                  <a:pt x="0" y="2"/>
                </a:move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 name="Freeform 1152">
            <a:extLst>
              <a:ext uri="{FF2B5EF4-FFF2-40B4-BE49-F238E27FC236}">
                <a16:creationId xmlns:a16="http://schemas.microsoft.com/office/drawing/2014/main" id="{7CADB504-84D3-4728-B8AA-138AE3B9299D}"/>
              </a:ext>
            </a:extLst>
          </p:cNvPr>
          <p:cNvSpPr>
            <a:spLocks/>
          </p:cNvSpPr>
          <p:nvPr/>
        </p:nvSpPr>
        <p:spPr bwMode="auto">
          <a:xfrm>
            <a:off x="684213" y="447675"/>
            <a:ext cx="3175" cy="3175"/>
          </a:xfrm>
          <a:custGeom>
            <a:avLst/>
            <a:gdLst>
              <a:gd name="T0" fmla="*/ 2147483647 w 2"/>
              <a:gd name="T1" fmla="*/ 0 h 2"/>
              <a:gd name="T2" fmla="*/ 0 w 2"/>
              <a:gd name="T3" fmla="*/ 0 h 2"/>
              <a:gd name="T4" fmla="*/ 0 w 2"/>
              <a:gd name="T5" fmla="*/ 0 h 2"/>
              <a:gd name="T6" fmla="*/ 0 w 2"/>
              <a:gd name="T7" fmla="*/ 0 h 2"/>
              <a:gd name="T8" fmla="*/ 0 w 2"/>
              <a:gd name="T9" fmla="*/ 2147483647 h 2"/>
              <a:gd name="T10" fmla="*/ 2147483647 w 2"/>
              <a:gd name="T11" fmla="*/ 2147483647 h 2"/>
              <a:gd name="T12" fmla="*/ 2147483647 w 2"/>
              <a:gd name="T13" fmla="*/ 0 h 2"/>
              <a:gd name="T14" fmla="*/ 0 w 2"/>
              <a:gd name="T15" fmla="*/ 0 h 2"/>
              <a:gd name="T16" fmla="*/ 0 w 2"/>
              <a:gd name="T17" fmla="*/ 0 h 2"/>
              <a:gd name="T18" fmla="*/ 0 w 2"/>
              <a:gd name="T19" fmla="*/ 0 h 2"/>
              <a:gd name="T20" fmla="*/ 0 w 2"/>
              <a:gd name="T21" fmla="*/ 2147483647 h 2"/>
              <a:gd name="T22" fmla="*/ 2147483647 w 2"/>
              <a:gd name="T23" fmla="*/ 2147483647 h 2"/>
              <a:gd name="T24" fmla="*/ 2147483647 w 2"/>
              <a:gd name="T25" fmla="*/ 0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 h="2">
                <a:moveTo>
                  <a:pt x="2" y="0"/>
                </a:moveTo>
                <a:lnTo>
                  <a:pt x="0" y="0"/>
                </a:lnTo>
                <a:lnTo>
                  <a:pt x="0" y="2"/>
                </a:lnTo>
                <a:lnTo>
                  <a:pt x="2" y="2"/>
                </a:lnTo>
                <a:lnTo>
                  <a:pt x="2" y="0"/>
                </a:lnTo>
                <a:lnTo>
                  <a:pt x="0" y="0"/>
                </a:lnTo>
                <a:lnTo>
                  <a:pt x="0" y="2"/>
                </a:lnTo>
                <a:lnTo>
                  <a:pt x="2"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 name="Freeform 1154">
            <a:extLst>
              <a:ext uri="{FF2B5EF4-FFF2-40B4-BE49-F238E27FC236}">
                <a16:creationId xmlns:a16="http://schemas.microsoft.com/office/drawing/2014/main" id="{300D1B4F-C958-4F5A-AEDE-8B71992B942E}"/>
              </a:ext>
            </a:extLst>
          </p:cNvPr>
          <p:cNvSpPr>
            <a:spLocks/>
          </p:cNvSpPr>
          <p:nvPr/>
        </p:nvSpPr>
        <p:spPr bwMode="auto">
          <a:xfrm>
            <a:off x="665163" y="434975"/>
            <a:ext cx="3175" cy="1588"/>
          </a:xfrm>
          <a:custGeom>
            <a:avLst/>
            <a:gdLst>
              <a:gd name="T0" fmla="*/ 2147483647 w 2"/>
              <a:gd name="T1" fmla="*/ 0 h 1588"/>
              <a:gd name="T2" fmla="*/ 0 w 2"/>
              <a:gd name="T3" fmla="*/ 0 h 1588"/>
              <a:gd name="T4" fmla="*/ 2147483647 w 2"/>
              <a:gd name="T5" fmla="*/ 0 h 1588"/>
              <a:gd name="T6" fmla="*/ 0 60000 65536"/>
              <a:gd name="T7" fmla="*/ 0 60000 65536"/>
              <a:gd name="T8" fmla="*/ 0 60000 65536"/>
            </a:gdLst>
            <a:ahLst/>
            <a:cxnLst>
              <a:cxn ang="T6">
                <a:pos x="T0" y="T1"/>
              </a:cxn>
              <a:cxn ang="T7">
                <a:pos x="T2" y="T3"/>
              </a:cxn>
              <a:cxn ang="T8">
                <a:pos x="T4" y="T5"/>
              </a:cxn>
            </a:cxnLst>
            <a:rect l="0" t="0" r="r" b="b"/>
            <a:pathLst>
              <a:path w="2" h="1588">
                <a:moveTo>
                  <a:pt x="2" y="0"/>
                </a:moveTo>
                <a:lnTo>
                  <a:pt x="0"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 name="Freeform 1156">
            <a:extLst>
              <a:ext uri="{FF2B5EF4-FFF2-40B4-BE49-F238E27FC236}">
                <a16:creationId xmlns:a16="http://schemas.microsoft.com/office/drawing/2014/main" id="{D6AE6C6B-AACE-46C1-8147-521111FAF039}"/>
              </a:ext>
            </a:extLst>
          </p:cNvPr>
          <p:cNvSpPr>
            <a:spLocks/>
          </p:cNvSpPr>
          <p:nvPr/>
        </p:nvSpPr>
        <p:spPr bwMode="auto">
          <a:xfrm>
            <a:off x="665163" y="431800"/>
            <a:ext cx="3175" cy="3175"/>
          </a:xfrm>
          <a:custGeom>
            <a:avLst/>
            <a:gdLst>
              <a:gd name="T0" fmla="*/ 2147483647 w 2"/>
              <a:gd name="T1" fmla="*/ 2147483647 h 2"/>
              <a:gd name="T2" fmla="*/ 0 w 2"/>
              <a:gd name="T3" fmla="*/ 0 h 2"/>
              <a:gd name="T4" fmla="*/ 0 w 2"/>
              <a:gd name="T5" fmla="*/ 0 h 2"/>
              <a:gd name="T6" fmla="*/ 0 w 2"/>
              <a:gd name="T7" fmla="*/ 2147483647 h 2"/>
              <a:gd name="T8" fmla="*/ 2147483647 w 2"/>
              <a:gd name="T9" fmla="*/ 2147483647 h 2"/>
              <a:gd name="T10" fmla="*/ 2147483647 w 2"/>
              <a:gd name="T11" fmla="*/ 2147483647 h 2"/>
              <a:gd name="T12" fmla="*/ 2147483647 w 2"/>
              <a:gd name="T13" fmla="*/ 2147483647 h 2"/>
              <a:gd name="T14" fmla="*/ 0 w 2"/>
              <a:gd name="T15" fmla="*/ 0 h 2"/>
              <a:gd name="T16" fmla="*/ 0 w 2"/>
              <a:gd name="T17" fmla="*/ 0 h 2"/>
              <a:gd name="T18" fmla="*/ 0 w 2"/>
              <a:gd name="T19" fmla="*/ 2147483647 h 2"/>
              <a:gd name="T20" fmla="*/ 2147483647 w 2"/>
              <a:gd name="T21" fmla="*/ 2147483647 h 2"/>
              <a:gd name="T22" fmla="*/ 2147483647 w 2"/>
              <a:gd name="T23" fmla="*/ 2147483647 h 2"/>
              <a:gd name="T24" fmla="*/ 2147483647 w 2"/>
              <a:gd name="T25" fmla="*/ 2147483647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 h="2">
                <a:moveTo>
                  <a:pt x="2" y="2"/>
                </a:moveTo>
                <a:lnTo>
                  <a:pt x="0" y="0"/>
                </a:lnTo>
                <a:lnTo>
                  <a:pt x="0" y="2"/>
                </a:lnTo>
                <a:lnTo>
                  <a:pt x="2" y="2"/>
                </a:lnTo>
                <a:lnTo>
                  <a:pt x="0" y="0"/>
                </a:lnTo>
                <a:lnTo>
                  <a:pt x="0" y="2"/>
                </a:lnTo>
                <a:lnTo>
                  <a:pt x="2"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 name="Freeform 1163">
            <a:extLst>
              <a:ext uri="{FF2B5EF4-FFF2-40B4-BE49-F238E27FC236}">
                <a16:creationId xmlns:a16="http://schemas.microsoft.com/office/drawing/2014/main" id="{0AEFC53D-DE6F-4432-9FA3-F435D9008EC8}"/>
              </a:ext>
            </a:extLst>
          </p:cNvPr>
          <p:cNvSpPr>
            <a:spLocks/>
          </p:cNvSpPr>
          <p:nvPr/>
        </p:nvSpPr>
        <p:spPr bwMode="auto">
          <a:xfrm>
            <a:off x="611188" y="415925"/>
            <a:ext cx="6350" cy="3175"/>
          </a:xfrm>
          <a:custGeom>
            <a:avLst/>
            <a:gdLst>
              <a:gd name="T0" fmla="*/ 2147483647 w 4"/>
              <a:gd name="T1" fmla="*/ 2147483647 h 2"/>
              <a:gd name="T2" fmla="*/ 2147483647 w 4"/>
              <a:gd name="T3" fmla="*/ 2147483647 h 2"/>
              <a:gd name="T4" fmla="*/ 2147483647 w 4"/>
              <a:gd name="T5" fmla="*/ 2147483647 h 2"/>
              <a:gd name="T6" fmla="*/ 2147483647 w 4"/>
              <a:gd name="T7" fmla="*/ 0 h 2"/>
              <a:gd name="T8" fmla="*/ 2147483647 w 4"/>
              <a:gd name="T9" fmla="*/ 0 h 2"/>
              <a:gd name="T10" fmla="*/ 2147483647 w 4"/>
              <a:gd name="T11" fmla="*/ 0 h 2"/>
              <a:gd name="T12" fmla="*/ 2147483647 w 4"/>
              <a:gd name="T13" fmla="*/ 0 h 2"/>
              <a:gd name="T14" fmla="*/ 0 w 4"/>
              <a:gd name="T15" fmla="*/ 2147483647 h 2"/>
              <a:gd name="T16" fmla="*/ 2147483647 w 4"/>
              <a:gd name="T17" fmla="*/ 2147483647 h 2"/>
              <a:gd name="T18" fmla="*/ 2147483647 w 4"/>
              <a:gd name="T19" fmla="*/ 0 h 2"/>
              <a:gd name="T20" fmla="*/ 2147483647 w 4"/>
              <a:gd name="T21" fmla="*/ 2147483647 h 2"/>
              <a:gd name="T22" fmla="*/ 2147483647 w 4"/>
              <a:gd name="T23" fmla="*/ 0 h 2"/>
              <a:gd name="T24" fmla="*/ 2147483647 w 4"/>
              <a:gd name="T25" fmla="*/ 0 h 2"/>
              <a:gd name="T26" fmla="*/ 2147483647 w 4"/>
              <a:gd name="T27" fmla="*/ 0 h 2"/>
              <a:gd name="T28" fmla="*/ 2147483647 w 4"/>
              <a:gd name="T29" fmla="*/ 0 h 2"/>
              <a:gd name="T30" fmla="*/ 0 w 4"/>
              <a:gd name="T31" fmla="*/ 0 h 2"/>
              <a:gd name="T32" fmla="*/ 2147483647 w 4"/>
              <a:gd name="T33" fmla="*/ 2147483647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 h="2">
                <a:moveTo>
                  <a:pt x="2" y="2"/>
                </a:moveTo>
                <a:lnTo>
                  <a:pt x="2" y="2"/>
                </a:lnTo>
                <a:lnTo>
                  <a:pt x="4" y="2"/>
                </a:lnTo>
                <a:lnTo>
                  <a:pt x="4" y="0"/>
                </a:lnTo>
                <a:lnTo>
                  <a:pt x="2" y="0"/>
                </a:lnTo>
                <a:lnTo>
                  <a:pt x="0" y="2"/>
                </a:lnTo>
                <a:lnTo>
                  <a:pt x="2" y="2"/>
                </a:lnTo>
                <a:lnTo>
                  <a:pt x="2" y="0"/>
                </a:lnTo>
                <a:lnTo>
                  <a:pt x="4" y="2"/>
                </a:lnTo>
                <a:lnTo>
                  <a:pt x="4" y="0"/>
                </a:lnTo>
                <a:lnTo>
                  <a:pt x="2" y="0"/>
                </a:lnTo>
                <a:lnTo>
                  <a:pt x="0" y="0"/>
                </a:lnTo>
                <a:lnTo>
                  <a:pt x="2"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 name="Freeform 1172">
            <a:extLst>
              <a:ext uri="{FF2B5EF4-FFF2-40B4-BE49-F238E27FC236}">
                <a16:creationId xmlns:a16="http://schemas.microsoft.com/office/drawing/2014/main" id="{C43A71AD-6B72-4627-A98D-CBE7417AE26A}"/>
              </a:ext>
            </a:extLst>
          </p:cNvPr>
          <p:cNvSpPr>
            <a:spLocks/>
          </p:cNvSpPr>
          <p:nvPr/>
        </p:nvSpPr>
        <p:spPr bwMode="auto">
          <a:xfrm>
            <a:off x="582613" y="476250"/>
            <a:ext cx="3175" cy="3175"/>
          </a:xfrm>
          <a:custGeom>
            <a:avLst/>
            <a:gdLst>
              <a:gd name="T0" fmla="*/ 0 w 2"/>
              <a:gd name="T1" fmla="*/ 2147483647 h 2"/>
              <a:gd name="T2" fmla="*/ 0 w 2"/>
              <a:gd name="T3" fmla="*/ 2147483647 h 2"/>
              <a:gd name="T4" fmla="*/ 2147483647 w 2"/>
              <a:gd name="T5" fmla="*/ 2147483647 h 2"/>
              <a:gd name="T6" fmla="*/ 0 w 2"/>
              <a:gd name="T7" fmla="*/ 0 h 2"/>
              <a:gd name="T8" fmla="*/ 0 w 2"/>
              <a:gd name="T9" fmla="*/ 0 h 2"/>
              <a:gd name="T10" fmla="*/ 0 w 2"/>
              <a:gd name="T11" fmla="*/ 0 h 2"/>
              <a:gd name="T12" fmla="*/ 0 w 2"/>
              <a:gd name="T13" fmla="*/ 2147483647 h 2"/>
              <a:gd name="T14" fmla="*/ 0 w 2"/>
              <a:gd name="T15" fmla="*/ 2147483647 h 2"/>
              <a:gd name="T16" fmla="*/ 0 w 2"/>
              <a:gd name="T17" fmla="*/ 2147483647 h 2"/>
              <a:gd name="T18" fmla="*/ 0 w 2"/>
              <a:gd name="T19" fmla="*/ 2147483647 h 2"/>
              <a:gd name="T20" fmla="*/ 0 w 2"/>
              <a:gd name="T21" fmla="*/ 2147483647 h 2"/>
              <a:gd name="T22" fmla="*/ 0 w 2"/>
              <a:gd name="T23" fmla="*/ 2147483647 h 2"/>
              <a:gd name="T24" fmla="*/ 0 w 2"/>
              <a:gd name="T25" fmla="*/ 2147483647 h 2"/>
              <a:gd name="T26" fmla="*/ 0 w 2"/>
              <a:gd name="T27" fmla="*/ 2147483647 h 2"/>
              <a:gd name="T28" fmla="*/ 0 w 2"/>
              <a:gd name="T29" fmla="*/ 2147483647 h 2"/>
              <a:gd name="T30" fmla="*/ 0 w 2"/>
              <a:gd name="T31" fmla="*/ 2147483647 h 2"/>
              <a:gd name="T32" fmla="*/ 0 w 2"/>
              <a:gd name="T33" fmla="*/ 2147483647 h 2"/>
              <a:gd name="T34" fmla="*/ 0 w 2"/>
              <a:gd name="T35" fmla="*/ 2147483647 h 2"/>
              <a:gd name="T36" fmla="*/ 0 w 2"/>
              <a:gd name="T37" fmla="*/ 2147483647 h 2"/>
              <a:gd name="T38" fmla="*/ 0 w 2"/>
              <a:gd name="T39" fmla="*/ 2147483647 h 2"/>
              <a:gd name="T40" fmla="*/ 0 w 2"/>
              <a:gd name="T41" fmla="*/ 2147483647 h 2"/>
              <a:gd name="T42" fmla="*/ 0 w 2"/>
              <a:gd name="T43" fmla="*/ 2147483647 h 2"/>
              <a:gd name="T44" fmla="*/ 0 w 2"/>
              <a:gd name="T45" fmla="*/ 2147483647 h 2"/>
              <a:gd name="T46" fmla="*/ 0 w 2"/>
              <a:gd name="T47" fmla="*/ 2147483647 h 2"/>
              <a:gd name="T48" fmla="*/ 0 w 2"/>
              <a:gd name="T49" fmla="*/ 2147483647 h 2"/>
              <a:gd name="T50" fmla="*/ 0 w 2"/>
              <a:gd name="T51" fmla="*/ 2147483647 h 2"/>
              <a:gd name="T52" fmla="*/ 0 w 2"/>
              <a:gd name="T53" fmla="*/ 2147483647 h 2"/>
              <a:gd name="T54" fmla="*/ 0 w 2"/>
              <a:gd name="T55" fmla="*/ 2147483647 h 2"/>
              <a:gd name="T56" fmla="*/ 0 w 2"/>
              <a:gd name="T57" fmla="*/ 2147483647 h 2"/>
              <a:gd name="T58" fmla="*/ 0 w 2"/>
              <a:gd name="T59" fmla="*/ 2147483647 h 2"/>
              <a:gd name="T60" fmla="*/ 0 w 2"/>
              <a:gd name="T61" fmla="*/ 2147483647 h 2"/>
              <a:gd name="T62" fmla="*/ 0 w 2"/>
              <a:gd name="T63" fmla="*/ 2147483647 h 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 h="2">
                <a:moveTo>
                  <a:pt x="0" y="2"/>
                </a:moveTo>
                <a:lnTo>
                  <a:pt x="0" y="2"/>
                </a:lnTo>
                <a:lnTo>
                  <a:pt x="2" y="2"/>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 name="Freeform 1177">
            <a:extLst>
              <a:ext uri="{FF2B5EF4-FFF2-40B4-BE49-F238E27FC236}">
                <a16:creationId xmlns:a16="http://schemas.microsoft.com/office/drawing/2014/main" id="{B1EC7346-7D52-46E8-A2D7-AE11E76CC053}"/>
              </a:ext>
            </a:extLst>
          </p:cNvPr>
          <p:cNvSpPr>
            <a:spLocks/>
          </p:cNvSpPr>
          <p:nvPr/>
        </p:nvSpPr>
        <p:spPr bwMode="auto">
          <a:xfrm>
            <a:off x="557213" y="534988"/>
            <a:ext cx="3175" cy="3175"/>
          </a:xfrm>
          <a:custGeom>
            <a:avLst/>
            <a:gdLst>
              <a:gd name="T0" fmla="*/ 0 w 2"/>
              <a:gd name="T1" fmla="*/ 2147483647 h 2"/>
              <a:gd name="T2" fmla="*/ 2147483647 w 2"/>
              <a:gd name="T3" fmla="*/ 2147483647 h 2"/>
              <a:gd name="T4" fmla="*/ 2147483647 w 2"/>
              <a:gd name="T5" fmla="*/ 2147483647 h 2"/>
              <a:gd name="T6" fmla="*/ 2147483647 w 2"/>
              <a:gd name="T7" fmla="*/ 0 h 2"/>
              <a:gd name="T8" fmla="*/ 2147483647 w 2"/>
              <a:gd name="T9" fmla="*/ 0 h 2"/>
              <a:gd name="T10" fmla="*/ 2147483647 w 2"/>
              <a:gd name="T11" fmla="*/ 0 h 2"/>
              <a:gd name="T12" fmla="*/ 0 w 2"/>
              <a:gd name="T13" fmla="*/ 0 h 2"/>
              <a:gd name="T14" fmla="*/ 0 w 2"/>
              <a:gd name="T15" fmla="*/ 0 h 2"/>
              <a:gd name="T16" fmla="*/ 0 w 2"/>
              <a:gd name="T17" fmla="*/ 0 h 2"/>
              <a:gd name="T18" fmla="*/ 0 w 2"/>
              <a:gd name="T19" fmla="*/ 0 h 2"/>
              <a:gd name="T20" fmla="*/ 0 w 2"/>
              <a:gd name="T21" fmla="*/ 0 h 2"/>
              <a:gd name="T22" fmla="*/ 0 w 2"/>
              <a:gd name="T23" fmla="*/ 0 h 2"/>
              <a:gd name="T24" fmla="*/ 0 w 2"/>
              <a:gd name="T25" fmla="*/ 0 h 2"/>
              <a:gd name="T26" fmla="*/ 0 w 2"/>
              <a:gd name="T27" fmla="*/ 0 h 2"/>
              <a:gd name="T28" fmla="*/ 0 w 2"/>
              <a:gd name="T29" fmla="*/ 0 h 2"/>
              <a:gd name="T30" fmla="*/ 0 w 2"/>
              <a:gd name="T31" fmla="*/ 0 h 2"/>
              <a:gd name="T32" fmla="*/ 0 w 2"/>
              <a:gd name="T33" fmla="*/ 0 h 2"/>
              <a:gd name="T34" fmla="*/ 0 w 2"/>
              <a:gd name="T35" fmla="*/ 0 h 2"/>
              <a:gd name="T36" fmla="*/ 0 w 2"/>
              <a:gd name="T37" fmla="*/ 0 h 2"/>
              <a:gd name="T38" fmla="*/ 0 w 2"/>
              <a:gd name="T39" fmla="*/ 2147483647 h 2"/>
              <a:gd name="T40" fmla="*/ 0 w 2"/>
              <a:gd name="T41" fmla="*/ 2147483647 h 2"/>
              <a:gd name="T42" fmla="*/ 2147483647 w 2"/>
              <a:gd name="T43" fmla="*/ 2147483647 h 2"/>
              <a:gd name="T44" fmla="*/ 2147483647 w 2"/>
              <a:gd name="T45" fmla="*/ 0 h 2"/>
              <a:gd name="T46" fmla="*/ 2147483647 w 2"/>
              <a:gd name="T47" fmla="*/ 0 h 2"/>
              <a:gd name="T48" fmla="*/ 2147483647 w 2"/>
              <a:gd name="T49" fmla="*/ 0 h 2"/>
              <a:gd name="T50" fmla="*/ 2147483647 w 2"/>
              <a:gd name="T51" fmla="*/ 0 h 2"/>
              <a:gd name="T52" fmla="*/ 2147483647 w 2"/>
              <a:gd name="T53" fmla="*/ 0 h 2"/>
              <a:gd name="T54" fmla="*/ 2147483647 w 2"/>
              <a:gd name="T55" fmla="*/ 0 h 2"/>
              <a:gd name="T56" fmla="*/ 2147483647 w 2"/>
              <a:gd name="T57" fmla="*/ 0 h 2"/>
              <a:gd name="T58" fmla="*/ 2147483647 w 2"/>
              <a:gd name="T59" fmla="*/ 0 h 2"/>
              <a:gd name="T60" fmla="*/ 2147483647 w 2"/>
              <a:gd name="T61" fmla="*/ 0 h 2"/>
              <a:gd name="T62" fmla="*/ 2147483647 w 2"/>
              <a:gd name="T63" fmla="*/ 0 h 2"/>
              <a:gd name="T64" fmla="*/ 2147483647 w 2"/>
              <a:gd name="T65" fmla="*/ 0 h 2"/>
              <a:gd name="T66" fmla="*/ 2147483647 w 2"/>
              <a:gd name="T67" fmla="*/ 2147483647 h 2"/>
              <a:gd name="T68" fmla="*/ 2147483647 w 2"/>
              <a:gd name="T69" fmla="*/ 0 h 2"/>
              <a:gd name="T70" fmla="*/ 2147483647 w 2"/>
              <a:gd name="T71" fmla="*/ 0 h 2"/>
              <a:gd name="T72" fmla="*/ 0 w 2"/>
              <a:gd name="T73" fmla="*/ 0 h 2"/>
              <a:gd name="T74" fmla="*/ 0 w 2"/>
              <a:gd name="T75" fmla="*/ 0 h 2"/>
              <a:gd name="T76" fmla="*/ 0 w 2"/>
              <a:gd name="T77" fmla="*/ 2147483647 h 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 h="2">
                <a:moveTo>
                  <a:pt x="0" y="2"/>
                </a:moveTo>
                <a:lnTo>
                  <a:pt x="2" y="2"/>
                </a:lnTo>
                <a:lnTo>
                  <a:pt x="2" y="0"/>
                </a:lnTo>
                <a:lnTo>
                  <a:pt x="0" y="0"/>
                </a:lnTo>
                <a:lnTo>
                  <a:pt x="0" y="2"/>
                </a:lnTo>
                <a:lnTo>
                  <a:pt x="2" y="2"/>
                </a:lnTo>
                <a:lnTo>
                  <a:pt x="2" y="0"/>
                </a:lnTo>
                <a:lnTo>
                  <a:pt x="2" y="2"/>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 name="Freeform 1180">
            <a:extLst>
              <a:ext uri="{FF2B5EF4-FFF2-40B4-BE49-F238E27FC236}">
                <a16:creationId xmlns:a16="http://schemas.microsoft.com/office/drawing/2014/main" id="{ED4891B8-7A1A-4AD8-AAB4-034F6F9BB1E8}"/>
              </a:ext>
            </a:extLst>
          </p:cNvPr>
          <p:cNvSpPr>
            <a:spLocks/>
          </p:cNvSpPr>
          <p:nvPr/>
        </p:nvSpPr>
        <p:spPr bwMode="auto">
          <a:xfrm>
            <a:off x="560388" y="530225"/>
            <a:ext cx="3175" cy="4763"/>
          </a:xfrm>
          <a:custGeom>
            <a:avLst/>
            <a:gdLst>
              <a:gd name="T0" fmla="*/ 0 w 2"/>
              <a:gd name="T1" fmla="*/ 2147483647 h 3"/>
              <a:gd name="T2" fmla="*/ 0 w 2"/>
              <a:gd name="T3" fmla="*/ 2147483647 h 3"/>
              <a:gd name="T4" fmla="*/ 2147483647 w 2"/>
              <a:gd name="T5" fmla="*/ 2147483647 h 3"/>
              <a:gd name="T6" fmla="*/ 2147483647 w 2"/>
              <a:gd name="T7" fmla="*/ 2147483647 h 3"/>
              <a:gd name="T8" fmla="*/ 0 w 2"/>
              <a:gd name="T9" fmla="*/ 0 h 3"/>
              <a:gd name="T10" fmla="*/ 0 w 2"/>
              <a:gd name="T11" fmla="*/ 0 h 3"/>
              <a:gd name="T12" fmla="*/ 0 w 2"/>
              <a:gd name="T13" fmla="*/ 0 h 3"/>
              <a:gd name="T14" fmla="*/ 0 w 2"/>
              <a:gd name="T15" fmla="*/ 2147483647 h 3"/>
              <a:gd name="T16" fmla="*/ 0 w 2"/>
              <a:gd name="T17" fmla="*/ 2147483647 h 3"/>
              <a:gd name="T18" fmla="*/ 0 w 2"/>
              <a:gd name="T19" fmla="*/ 2147483647 h 3"/>
              <a:gd name="T20" fmla="*/ 0 w 2"/>
              <a:gd name="T21" fmla="*/ 2147483647 h 3"/>
              <a:gd name="T22" fmla="*/ 0 w 2"/>
              <a:gd name="T23" fmla="*/ 0 h 3"/>
              <a:gd name="T24" fmla="*/ 0 w 2"/>
              <a:gd name="T25" fmla="*/ 2147483647 h 3"/>
              <a:gd name="T26" fmla="*/ 0 w 2"/>
              <a:gd name="T27" fmla="*/ 2147483647 h 3"/>
              <a:gd name="T28" fmla="*/ 0 w 2"/>
              <a:gd name="T29" fmla="*/ 2147483647 h 3"/>
              <a:gd name="T30" fmla="*/ 0 w 2"/>
              <a:gd name="T31" fmla="*/ 2147483647 h 3"/>
              <a:gd name="T32" fmla="*/ 0 w 2"/>
              <a:gd name="T33" fmla="*/ 2147483647 h 3"/>
              <a:gd name="T34" fmla="*/ 0 w 2"/>
              <a:gd name="T35" fmla="*/ 2147483647 h 3"/>
              <a:gd name="T36" fmla="*/ 0 w 2"/>
              <a:gd name="T37" fmla="*/ 2147483647 h 3"/>
              <a:gd name="T38" fmla="*/ 0 w 2"/>
              <a:gd name="T39" fmla="*/ 2147483647 h 3"/>
              <a:gd name="T40" fmla="*/ 0 w 2"/>
              <a:gd name="T41" fmla="*/ 2147483647 h 3"/>
              <a:gd name="T42" fmla="*/ 0 w 2"/>
              <a:gd name="T43" fmla="*/ 2147483647 h 3"/>
              <a:gd name="T44" fmla="*/ 0 w 2"/>
              <a:gd name="T45" fmla="*/ 2147483647 h 3"/>
              <a:gd name="T46" fmla="*/ 0 w 2"/>
              <a:gd name="T47" fmla="*/ 2147483647 h 3"/>
              <a:gd name="T48" fmla="*/ 0 w 2"/>
              <a:gd name="T49" fmla="*/ 2147483647 h 3"/>
              <a:gd name="T50" fmla="*/ 0 w 2"/>
              <a:gd name="T51" fmla="*/ 2147483647 h 3"/>
              <a:gd name="T52" fmla="*/ 0 w 2"/>
              <a:gd name="T53" fmla="*/ 2147483647 h 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 h="3">
                <a:moveTo>
                  <a:pt x="0" y="3"/>
                </a:moveTo>
                <a:lnTo>
                  <a:pt x="0" y="3"/>
                </a:lnTo>
                <a:lnTo>
                  <a:pt x="2" y="3"/>
                </a:lnTo>
                <a:lnTo>
                  <a:pt x="0" y="0"/>
                </a:lnTo>
                <a:lnTo>
                  <a:pt x="0" y="3"/>
                </a:lnTo>
                <a:lnTo>
                  <a:pt x="0" y="0"/>
                </a:ln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 name="Line 1187">
            <a:extLst>
              <a:ext uri="{FF2B5EF4-FFF2-40B4-BE49-F238E27FC236}">
                <a16:creationId xmlns:a16="http://schemas.microsoft.com/office/drawing/2014/main" id="{DD8D646D-34CB-4989-8377-E18F3B1E7C8A}"/>
              </a:ext>
            </a:extLst>
          </p:cNvPr>
          <p:cNvSpPr>
            <a:spLocks noChangeShapeType="1"/>
          </p:cNvSpPr>
          <p:nvPr/>
        </p:nvSpPr>
        <p:spPr bwMode="auto">
          <a:xfrm>
            <a:off x="569913" y="520700"/>
            <a:ext cx="1587"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 name="Line 1188">
            <a:extLst>
              <a:ext uri="{FF2B5EF4-FFF2-40B4-BE49-F238E27FC236}">
                <a16:creationId xmlns:a16="http://schemas.microsoft.com/office/drawing/2014/main" id="{3B383013-3EE0-456E-8944-D531EADF0092}"/>
              </a:ext>
            </a:extLst>
          </p:cNvPr>
          <p:cNvSpPr>
            <a:spLocks noChangeShapeType="1"/>
          </p:cNvSpPr>
          <p:nvPr/>
        </p:nvSpPr>
        <p:spPr bwMode="auto">
          <a:xfrm>
            <a:off x="569913" y="520700"/>
            <a:ext cx="1587"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 name="Freeform 1208">
            <a:extLst>
              <a:ext uri="{FF2B5EF4-FFF2-40B4-BE49-F238E27FC236}">
                <a16:creationId xmlns:a16="http://schemas.microsoft.com/office/drawing/2014/main" id="{B06DA6A3-DC4A-43D8-8701-7DD0840398C3}"/>
              </a:ext>
            </a:extLst>
          </p:cNvPr>
          <p:cNvSpPr>
            <a:spLocks/>
          </p:cNvSpPr>
          <p:nvPr/>
        </p:nvSpPr>
        <p:spPr bwMode="auto">
          <a:xfrm>
            <a:off x="595313" y="557213"/>
            <a:ext cx="1587" cy="1587"/>
          </a:xfrm>
          <a:custGeom>
            <a:avLst/>
            <a:gdLst>
              <a:gd name="T0" fmla="*/ 0 w 1587"/>
              <a:gd name="T1" fmla="*/ 0 h 1587"/>
              <a:gd name="T2" fmla="*/ 0 w 1587"/>
              <a:gd name="T3" fmla="*/ 0 h 1587"/>
              <a:gd name="T4" fmla="*/ 0 w 1587"/>
              <a:gd name="T5" fmla="*/ 0 h 1587"/>
              <a:gd name="T6" fmla="*/ 0 60000 65536"/>
              <a:gd name="T7" fmla="*/ 0 60000 65536"/>
              <a:gd name="T8" fmla="*/ 0 60000 65536"/>
            </a:gdLst>
            <a:ahLst/>
            <a:cxnLst>
              <a:cxn ang="T6">
                <a:pos x="T0" y="T1"/>
              </a:cxn>
              <a:cxn ang="T7">
                <a:pos x="T2" y="T3"/>
              </a:cxn>
              <a:cxn ang="T8">
                <a:pos x="T4" y="T5"/>
              </a:cxn>
            </a:cxnLst>
            <a:rect l="0" t="0" r="r" b="b"/>
            <a:pathLst>
              <a:path w="1587" h="1587">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 name="Freeform 1210">
            <a:extLst>
              <a:ext uri="{FF2B5EF4-FFF2-40B4-BE49-F238E27FC236}">
                <a16:creationId xmlns:a16="http://schemas.microsoft.com/office/drawing/2014/main" id="{004C03E0-D520-4C46-84A4-CEADD5106A93}"/>
              </a:ext>
            </a:extLst>
          </p:cNvPr>
          <p:cNvSpPr>
            <a:spLocks/>
          </p:cNvSpPr>
          <p:nvPr/>
        </p:nvSpPr>
        <p:spPr bwMode="auto">
          <a:xfrm>
            <a:off x="595313" y="557213"/>
            <a:ext cx="3175" cy="3175"/>
          </a:xfrm>
          <a:custGeom>
            <a:avLst/>
            <a:gdLst>
              <a:gd name="T0" fmla="*/ 0 w 2"/>
              <a:gd name="T1" fmla="*/ 2147483647 h 2"/>
              <a:gd name="T2" fmla="*/ 0 w 2"/>
              <a:gd name="T3" fmla="*/ 2147483647 h 2"/>
              <a:gd name="T4" fmla="*/ 2147483647 w 2"/>
              <a:gd name="T5" fmla="*/ 2147483647 h 2"/>
              <a:gd name="T6" fmla="*/ 2147483647 w 2"/>
              <a:gd name="T7" fmla="*/ 0 h 2"/>
              <a:gd name="T8" fmla="*/ 2147483647 w 2"/>
              <a:gd name="T9" fmla="*/ 0 h 2"/>
              <a:gd name="T10" fmla="*/ 0 w 2"/>
              <a:gd name="T11" fmla="*/ 0 h 2"/>
              <a:gd name="T12" fmla="*/ 0 w 2"/>
              <a:gd name="T13" fmla="*/ 0 h 2"/>
              <a:gd name="T14" fmla="*/ 0 w 2"/>
              <a:gd name="T15" fmla="*/ 0 h 2"/>
              <a:gd name="T16" fmla="*/ 0 w 2"/>
              <a:gd name="T17" fmla="*/ 2147483647 h 2"/>
              <a:gd name="T18" fmla="*/ 0 w 2"/>
              <a:gd name="T19" fmla="*/ 2147483647 h 2"/>
              <a:gd name="T20" fmla="*/ 2147483647 w 2"/>
              <a:gd name="T21" fmla="*/ 2147483647 h 2"/>
              <a:gd name="T22" fmla="*/ 2147483647 w 2"/>
              <a:gd name="T23" fmla="*/ 0 h 2"/>
              <a:gd name="T24" fmla="*/ 2147483647 w 2"/>
              <a:gd name="T25" fmla="*/ 0 h 2"/>
              <a:gd name="T26" fmla="*/ 0 w 2"/>
              <a:gd name="T27" fmla="*/ 0 h 2"/>
              <a:gd name="T28" fmla="*/ 0 w 2"/>
              <a:gd name="T29" fmla="*/ 0 h 2"/>
              <a:gd name="T30" fmla="*/ 0 w 2"/>
              <a:gd name="T31" fmla="*/ 0 h 2"/>
              <a:gd name="T32" fmla="*/ 0 w 2"/>
              <a:gd name="T33" fmla="*/ 2147483647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 h="2">
                <a:moveTo>
                  <a:pt x="0" y="2"/>
                </a:moveTo>
                <a:lnTo>
                  <a:pt x="0" y="2"/>
                </a:lnTo>
                <a:lnTo>
                  <a:pt x="2" y="2"/>
                </a:lnTo>
                <a:lnTo>
                  <a:pt x="2" y="0"/>
                </a:lnTo>
                <a:lnTo>
                  <a:pt x="0" y="0"/>
                </a:lnTo>
                <a:lnTo>
                  <a:pt x="0" y="2"/>
                </a:lnTo>
                <a:lnTo>
                  <a:pt x="2" y="2"/>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 name="Freeform 1214">
            <a:extLst>
              <a:ext uri="{FF2B5EF4-FFF2-40B4-BE49-F238E27FC236}">
                <a16:creationId xmlns:a16="http://schemas.microsoft.com/office/drawing/2014/main" id="{8949073E-47FA-47EC-B259-B057D426433C}"/>
              </a:ext>
            </a:extLst>
          </p:cNvPr>
          <p:cNvSpPr>
            <a:spLocks/>
          </p:cNvSpPr>
          <p:nvPr/>
        </p:nvSpPr>
        <p:spPr bwMode="auto">
          <a:xfrm>
            <a:off x="595313" y="557213"/>
            <a:ext cx="3175" cy="3175"/>
          </a:xfrm>
          <a:custGeom>
            <a:avLst/>
            <a:gdLst>
              <a:gd name="T0" fmla="*/ 0 w 2"/>
              <a:gd name="T1" fmla="*/ 2147483647 h 2"/>
              <a:gd name="T2" fmla="*/ 2147483647 w 2"/>
              <a:gd name="T3" fmla="*/ 2147483647 h 2"/>
              <a:gd name="T4" fmla="*/ 0 w 2"/>
              <a:gd name="T5" fmla="*/ 0 h 2"/>
              <a:gd name="T6" fmla="*/ 0 w 2"/>
              <a:gd name="T7" fmla="*/ 2147483647 h 2"/>
              <a:gd name="T8" fmla="*/ 0 w 2"/>
              <a:gd name="T9" fmla="*/ 2147483647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2"/>
                </a:moveTo>
                <a:lnTo>
                  <a:pt x="2" y="2"/>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 name="Rectangle 1215">
            <a:extLst>
              <a:ext uri="{FF2B5EF4-FFF2-40B4-BE49-F238E27FC236}">
                <a16:creationId xmlns:a16="http://schemas.microsoft.com/office/drawing/2014/main" id="{C9EC1F35-2002-4149-A579-EF11C8394B07}"/>
              </a:ext>
            </a:extLst>
          </p:cNvPr>
          <p:cNvSpPr>
            <a:spLocks noChangeArrowheads="1"/>
          </p:cNvSpPr>
          <p:nvPr/>
        </p:nvSpPr>
        <p:spPr bwMode="auto">
          <a:xfrm>
            <a:off x="595313" y="627063"/>
            <a:ext cx="1587" cy="15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28" name="Freeform 1217">
            <a:extLst>
              <a:ext uri="{FF2B5EF4-FFF2-40B4-BE49-F238E27FC236}">
                <a16:creationId xmlns:a16="http://schemas.microsoft.com/office/drawing/2014/main" id="{70DA9AFC-9F04-4B5F-8631-B8D87C1F1088}"/>
              </a:ext>
            </a:extLst>
          </p:cNvPr>
          <p:cNvSpPr>
            <a:spLocks/>
          </p:cNvSpPr>
          <p:nvPr/>
        </p:nvSpPr>
        <p:spPr bwMode="auto">
          <a:xfrm>
            <a:off x="595313" y="627063"/>
            <a:ext cx="1587" cy="1587"/>
          </a:xfrm>
          <a:custGeom>
            <a:avLst/>
            <a:gdLst>
              <a:gd name="T0" fmla="*/ 0 w 1587"/>
              <a:gd name="T1" fmla="*/ 0 h 1587"/>
              <a:gd name="T2" fmla="*/ 0 w 1587"/>
              <a:gd name="T3" fmla="*/ 0 h 1587"/>
              <a:gd name="T4" fmla="*/ 0 w 1587"/>
              <a:gd name="T5" fmla="*/ 0 h 1587"/>
              <a:gd name="T6" fmla="*/ 0 w 1587"/>
              <a:gd name="T7" fmla="*/ 0 h 1587"/>
              <a:gd name="T8" fmla="*/ 0 w 1587"/>
              <a:gd name="T9" fmla="*/ 0 h 1587"/>
              <a:gd name="T10" fmla="*/ 0 w 1587"/>
              <a:gd name="T11" fmla="*/ 0 h 1587"/>
              <a:gd name="T12" fmla="*/ 0 w 1587"/>
              <a:gd name="T13" fmla="*/ 0 h 1587"/>
              <a:gd name="T14" fmla="*/ 0 w 1587"/>
              <a:gd name="T15" fmla="*/ 0 h 1587"/>
              <a:gd name="T16" fmla="*/ 0 w 1587"/>
              <a:gd name="T17" fmla="*/ 0 h 1587"/>
              <a:gd name="T18" fmla="*/ 0 w 1587"/>
              <a:gd name="T19" fmla="*/ 0 h 1587"/>
              <a:gd name="T20" fmla="*/ 0 w 1587"/>
              <a:gd name="T21" fmla="*/ 0 h 1587"/>
              <a:gd name="T22" fmla="*/ 0 w 1587"/>
              <a:gd name="T23" fmla="*/ 0 h 1587"/>
              <a:gd name="T24" fmla="*/ 0 w 1587"/>
              <a:gd name="T25" fmla="*/ 0 h 1587"/>
              <a:gd name="T26" fmla="*/ 0 w 1587"/>
              <a:gd name="T27" fmla="*/ 0 h 1587"/>
              <a:gd name="T28" fmla="*/ 0 w 1587"/>
              <a:gd name="T29" fmla="*/ 0 h 1587"/>
              <a:gd name="T30" fmla="*/ 0 w 1587"/>
              <a:gd name="T31" fmla="*/ 0 h 1587"/>
              <a:gd name="T32" fmla="*/ 0 w 1587"/>
              <a:gd name="T33" fmla="*/ 0 h 1587"/>
              <a:gd name="T34" fmla="*/ 0 w 1587"/>
              <a:gd name="T35" fmla="*/ 0 h 1587"/>
              <a:gd name="T36" fmla="*/ 0 w 1587"/>
              <a:gd name="T37" fmla="*/ 0 h 1587"/>
              <a:gd name="T38" fmla="*/ 0 w 1587"/>
              <a:gd name="T39" fmla="*/ 0 h 1587"/>
              <a:gd name="T40" fmla="*/ 0 w 1587"/>
              <a:gd name="T41" fmla="*/ 0 h 1587"/>
              <a:gd name="T42" fmla="*/ 0 w 1587"/>
              <a:gd name="T43" fmla="*/ 0 h 1587"/>
              <a:gd name="T44" fmla="*/ 0 w 1587"/>
              <a:gd name="T45" fmla="*/ 0 h 1587"/>
              <a:gd name="T46" fmla="*/ 0 w 1587"/>
              <a:gd name="T47" fmla="*/ 0 h 1587"/>
              <a:gd name="T48" fmla="*/ 0 w 1587"/>
              <a:gd name="T49" fmla="*/ 0 h 1587"/>
              <a:gd name="T50" fmla="*/ 0 w 1587"/>
              <a:gd name="T51" fmla="*/ 0 h 1587"/>
              <a:gd name="T52" fmla="*/ 0 w 1587"/>
              <a:gd name="T53" fmla="*/ 0 h 1587"/>
              <a:gd name="T54" fmla="*/ 0 w 1587"/>
              <a:gd name="T55" fmla="*/ 0 h 1587"/>
              <a:gd name="T56" fmla="*/ 0 w 1587"/>
              <a:gd name="T57" fmla="*/ 0 h 1587"/>
              <a:gd name="T58" fmla="*/ 0 w 1587"/>
              <a:gd name="T59" fmla="*/ 0 h 158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587" h="1587">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 name="Freeform 1219">
            <a:extLst>
              <a:ext uri="{FF2B5EF4-FFF2-40B4-BE49-F238E27FC236}">
                <a16:creationId xmlns:a16="http://schemas.microsoft.com/office/drawing/2014/main" id="{0C191B0B-86A9-45FD-AF75-B5AAB4CB5E81}"/>
              </a:ext>
            </a:extLst>
          </p:cNvPr>
          <p:cNvSpPr>
            <a:spLocks/>
          </p:cNvSpPr>
          <p:nvPr/>
        </p:nvSpPr>
        <p:spPr bwMode="auto">
          <a:xfrm>
            <a:off x="731838" y="541338"/>
            <a:ext cx="1587" cy="1587"/>
          </a:xfrm>
          <a:custGeom>
            <a:avLst/>
            <a:gdLst>
              <a:gd name="T0" fmla="*/ 0 w 1587"/>
              <a:gd name="T1" fmla="*/ 0 h 1587"/>
              <a:gd name="T2" fmla="*/ 0 w 1587"/>
              <a:gd name="T3" fmla="*/ 0 h 1587"/>
              <a:gd name="T4" fmla="*/ 0 w 1587"/>
              <a:gd name="T5" fmla="*/ 0 h 1587"/>
              <a:gd name="T6" fmla="*/ 0 60000 65536"/>
              <a:gd name="T7" fmla="*/ 0 60000 65536"/>
              <a:gd name="T8" fmla="*/ 0 60000 65536"/>
            </a:gdLst>
            <a:ahLst/>
            <a:cxnLst>
              <a:cxn ang="T6">
                <a:pos x="T0" y="T1"/>
              </a:cxn>
              <a:cxn ang="T7">
                <a:pos x="T2" y="T3"/>
              </a:cxn>
              <a:cxn ang="T8">
                <a:pos x="T4" y="T5"/>
              </a:cxn>
            </a:cxnLst>
            <a:rect l="0" t="0" r="r" b="b"/>
            <a:pathLst>
              <a:path w="1587" h="1587">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0" name="Freeform 1221">
            <a:extLst>
              <a:ext uri="{FF2B5EF4-FFF2-40B4-BE49-F238E27FC236}">
                <a16:creationId xmlns:a16="http://schemas.microsoft.com/office/drawing/2014/main" id="{36DF7B13-9987-4A53-875E-86CAE5E02878}"/>
              </a:ext>
            </a:extLst>
          </p:cNvPr>
          <p:cNvSpPr>
            <a:spLocks/>
          </p:cNvSpPr>
          <p:nvPr/>
        </p:nvSpPr>
        <p:spPr bwMode="auto">
          <a:xfrm>
            <a:off x="731838" y="541338"/>
            <a:ext cx="3175" cy="3175"/>
          </a:xfrm>
          <a:custGeom>
            <a:avLst/>
            <a:gdLst>
              <a:gd name="T0" fmla="*/ 2147483647 w 2"/>
              <a:gd name="T1" fmla="*/ 0 h 2"/>
              <a:gd name="T2" fmla="*/ 2147483647 w 2"/>
              <a:gd name="T3" fmla="*/ 0 h 2"/>
              <a:gd name="T4" fmla="*/ 2147483647 w 2"/>
              <a:gd name="T5" fmla="*/ 0 h 2"/>
              <a:gd name="T6" fmla="*/ 0 w 2"/>
              <a:gd name="T7" fmla="*/ 0 h 2"/>
              <a:gd name="T8" fmla="*/ 0 w 2"/>
              <a:gd name="T9" fmla="*/ 0 h 2"/>
              <a:gd name="T10" fmla="*/ 0 w 2"/>
              <a:gd name="T11" fmla="*/ 2147483647 h 2"/>
              <a:gd name="T12" fmla="*/ 2147483647 w 2"/>
              <a:gd name="T13" fmla="*/ 0 h 2"/>
              <a:gd name="T14" fmla="*/ 2147483647 w 2"/>
              <a:gd name="T15" fmla="*/ 0 h 2"/>
              <a:gd name="T16" fmla="*/ 2147483647 w 2"/>
              <a:gd name="T17" fmla="*/ 0 h 2"/>
              <a:gd name="T18" fmla="*/ 0 w 2"/>
              <a:gd name="T19" fmla="*/ 0 h 2"/>
              <a:gd name="T20" fmla="*/ 0 w 2"/>
              <a:gd name="T21" fmla="*/ 0 h 2"/>
              <a:gd name="T22" fmla="*/ 0 w 2"/>
              <a:gd name="T23" fmla="*/ 2147483647 h 2"/>
              <a:gd name="T24" fmla="*/ 2147483647 w 2"/>
              <a:gd name="T25" fmla="*/ 0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 h="2">
                <a:moveTo>
                  <a:pt x="2" y="0"/>
                </a:moveTo>
                <a:lnTo>
                  <a:pt x="2" y="0"/>
                </a:lnTo>
                <a:lnTo>
                  <a:pt x="0" y="0"/>
                </a:lnTo>
                <a:lnTo>
                  <a:pt x="0" y="2"/>
                </a:lnTo>
                <a:lnTo>
                  <a:pt x="2" y="0"/>
                </a:lnTo>
                <a:lnTo>
                  <a:pt x="0" y="0"/>
                </a:lnTo>
                <a:lnTo>
                  <a:pt x="0"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 name="Freeform 1234">
            <a:extLst>
              <a:ext uri="{FF2B5EF4-FFF2-40B4-BE49-F238E27FC236}">
                <a16:creationId xmlns:a16="http://schemas.microsoft.com/office/drawing/2014/main" id="{87EBB480-8ECE-45DA-A8C0-6A4609EDF452}"/>
              </a:ext>
            </a:extLst>
          </p:cNvPr>
          <p:cNvSpPr>
            <a:spLocks/>
          </p:cNvSpPr>
          <p:nvPr/>
        </p:nvSpPr>
        <p:spPr bwMode="auto">
          <a:xfrm>
            <a:off x="722313" y="550863"/>
            <a:ext cx="3175" cy="1587"/>
          </a:xfrm>
          <a:custGeom>
            <a:avLst/>
            <a:gdLst>
              <a:gd name="T0" fmla="*/ 0 w 2"/>
              <a:gd name="T1" fmla="*/ 0 h 1587"/>
              <a:gd name="T2" fmla="*/ 0 w 2"/>
              <a:gd name="T3" fmla="*/ 0 h 1587"/>
              <a:gd name="T4" fmla="*/ 2147483647 w 2"/>
              <a:gd name="T5" fmla="*/ 0 h 1587"/>
              <a:gd name="T6" fmla="*/ 2147483647 w 2"/>
              <a:gd name="T7" fmla="*/ 0 h 1587"/>
              <a:gd name="T8" fmla="*/ 2147483647 w 2"/>
              <a:gd name="T9" fmla="*/ 0 h 1587"/>
              <a:gd name="T10" fmla="*/ 2147483647 w 2"/>
              <a:gd name="T11" fmla="*/ 0 h 1587"/>
              <a:gd name="T12" fmla="*/ 0 w 2"/>
              <a:gd name="T13" fmla="*/ 0 h 1587"/>
              <a:gd name="T14" fmla="*/ 0 w 2"/>
              <a:gd name="T15" fmla="*/ 0 h 1587"/>
              <a:gd name="T16" fmla="*/ 0 w 2"/>
              <a:gd name="T17" fmla="*/ 0 h 1587"/>
              <a:gd name="T18" fmla="*/ 0 w 2"/>
              <a:gd name="T19" fmla="*/ 0 h 1587"/>
              <a:gd name="T20" fmla="*/ 0 w 2"/>
              <a:gd name="T21" fmla="*/ 0 h 1587"/>
              <a:gd name="T22" fmla="*/ 0 w 2"/>
              <a:gd name="T23" fmla="*/ 0 h 1587"/>
              <a:gd name="T24" fmla="*/ 2147483647 w 2"/>
              <a:gd name="T25" fmla="*/ 0 h 1587"/>
              <a:gd name="T26" fmla="*/ 2147483647 w 2"/>
              <a:gd name="T27" fmla="*/ 0 h 1587"/>
              <a:gd name="T28" fmla="*/ 2147483647 w 2"/>
              <a:gd name="T29" fmla="*/ 0 h 1587"/>
              <a:gd name="T30" fmla="*/ 0 w 2"/>
              <a:gd name="T31" fmla="*/ 0 h 1587"/>
              <a:gd name="T32" fmla="*/ 0 w 2"/>
              <a:gd name="T33" fmla="*/ 0 h 1587"/>
              <a:gd name="T34" fmla="*/ 2147483647 w 2"/>
              <a:gd name="T35" fmla="*/ 0 h 1587"/>
              <a:gd name="T36" fmla="*/ 0 w 2"/>
              <a:gd name="T37" fmla="*/ 0 h 1587"/>
              <a:gd name="T38" fmla="*/ 0 w 2"/>
              <a:gd name="T39" fmla="*/ 0 h 1587"/>
              <a:gd name="T40" fmla="*/ 0 w 2"/>
              <a:gd name="T41" fmla="*/ 0 h 1587"/>
              <a:gd name="T42" fmla="*/ 0 w 2"/>
              <a:gd name="T43" fmla="*/ 0 h 1587"/>
              <a:gd name="T44" fmla="*/ 0 w 2"/>
              <a:gd name="T45" fmla="*/ 0 h 1587"/>
              <a:gd name="T46" fmla="*/ 0 w 2"/>
              <a:gd name="T47" fmla="*/ 0 h 1587"/>
              <a:gd name="T48" fmla="*/ 0 w 2"/>
              <a:gd name="T49" fmla="*/ 0 h 1587"/>
              <a:gd name="T50" fmla="*/ 0 w 2"/>
              <a:gd name="T51" fmla="*/ 0 h 1587"/>
              <a:gd name="T52" fmla="*/ 0 w 2"/>
              <a:gd name="T53" fmla="*/ 0 h 1587"/>
              <a:gd name="T54" fmla="*/ 0 w 2"/>
              <a:gd name="T55" fmla="*/ 0 h 1587"/>
              <a:gd name="T56" fmla="*/ 0 w 2"/>
              <a:gd name="T57" fmla="*/ 0 h 1587"/>
              <a:gd name="T58" fmla="*/ 0 w 2"/>
              <a:gd name="T59" fmla="*/ 0 h 1587"/>
              <a:gd name="T60" fmla="*/ 0 w 2"/>
              <a:gd name="T61" fmla="*/ 0 h 15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 h="1587">
                <a:moveTo>
                  <a:pt x="0" y="0"/>
                </a:moveTo>
                <a:lnTo>
                  <a:pt x="0" y="0"/>
                </a:lnTo>
                <a:lnTo>
                  <a:pt x="2" y="0"/>
                </a:lnTo>
                <a:lnTo>
                  <a:pt x="0" y="0"/>
                </a:lnTo>
                <a:lnTo>
                  <a:pt x="2" y="0"/>
                </a:lnTo>
                <a:lnTo>
                  <a:pt x="0"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 name="Line 1237">
            <a:extLst>
              <a:ext uri="{FF2B5EF4-FFF2-40B4-BE49-F238E27FC236}">
                <a16:creationId xmlns:a16="http://schemas.microsoft.com/office/drawing/2014/main" id="{C0B904BD-FCF6-47EA-8199-6E59D396DFC6}"/>
              </a:ext>
            </a:extLst>
          </p:cNvPr>
          <p:cNvSpPr>
            <a:spLocks noChangeShapeType="1"/>
          </p:cNvSpPr>
          <p:nvPr/>
        </p:nvSpPr>
        <p:spPr bwMode="auto">
          <a:xfrm>
            <a:off x="728663" y="544513"/>
            <a:ext cx="1587" cy="158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 name="Line 1238">
            <a:extLst>
              <a:ext uri="{FF2B5EF4-FFF2-40B4-BE49-F238E27FC236}">
                <a16:creationId xmlns:a16="http://schemas.microsoft.com/office/drawing/2014/main" id="{30C241D3-9CEE-4DF2-A6B1-14A1627FCF86}"/>
              </a:ext>
            </a:extLst>
          </p:cNvPr>
          <p:cNvSpPr>
            <a:spLocks noChangeShapeType="1"/>
          </p:cNvSpPr>
          <p:nvPr/>
        </p:nvSpPr>
        <p:spPr bwMode="auto">
          <a:xfrm>
            <a:off x="728663" y="544513"/>
            <a:ext cx="1587" cy="158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 name="Freeform 1240">
            <a:extLst>
              <a:ext uri="{FF2B5EF4-FFF2-40B4-BE49-F238E27FC236}">
                <a16:creationId xmlns:a16="http://schemas.microsoft.com/office/drawing/2014/main" id="{F860D8A0-708A-405D-8B62-22C11FDD72EB}"/>
              </a:ext>
            </a:extLst>
          </p:cNvPr>
          <p:cNvSpPr>
            <a:spLocks/>
          </p:cNvSpPr>
          <p:nvPr/>
        </p:nvSpPr>
        <p:spPr bwMode="auto">
          <a:xfrm>
            <a:off x="728663" y="541338"/>
            <a:ext cx="1587" cy="3175"/>
          </a:xfrm>
          <a:custGeom>
            <a:avLst/>
            <a:gdLst>
              <a:gd name="T0" fmla="*/ 0 w 1587"/>
              <a:gd name="T1" fmla="*/ 2147483647 h 2"/>
              <a:gd name="T2" fmla="*/ 0 w 1587"/>
              <a:gd name="T3" fmla="*/ 2147483647 h 2"/>
              <a:gd name="T4" fmla="*/ 0 w 1587"/>
              <a:gd name="T5" fmla="*/ 0 h 2"/>
              <a:gd name="T6" fmla="*/ 0 w 1587"/>
              <a:gd name="T7" fmla="*/ 2147483647 h 2"/>
              <a:gd name="T8" fmla="*/ 0 w 1587"/>
              <a:gd name="T9" fmla="*/ 2147483647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7" h="2">
                <a:moveTo>
                  <a:pt x="0" y="2"/>
                </a:moveTo>
                <a:lnTo>
                  <a:pt x="0" y="2"/>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 name="Freeform 1243">
            <a:extLst>
              <a:ext uri="{FF2B5EF4-FFF2-40B4-BE49-F238E27FC236}">
                <a16:creationId xmlns:a16="http://schemas.microsoft.com/office/drawing/2014/main" id="{F8D86008-2931-4645-B707-FE51BEC385AB}"/>
              </a:ext>
            </a:extLst>
          </p:cNvPr>
          <p:cNvSpPr>
            <a:spLocks/>
          </p:cNvSpPr>
          <p:nvPr/>
        </p:nvSpPr>
        <p:spPr bwMode="auto">
          <a:xfrm>
            <a:off x="728663" y="538163"/>
            <a:ext cx="3175" cy="3175"/>
          </a:xfrm>
          <a:custGeom>
            <a:avLst/>
            <a:gdLst>
              <a:gd name="T0" fmla="*/ 2147483647 w 2"/>
              <a:gd name="T1" fmla="*/ 2147483647 h 2"/>
              <a:gd name="T2" fmla="*/ 2147483647 w 2"/>
              <a:gd name="T3" fmla="*/ 2147483647 h 2"/>
              <a:gd name="T4" fmla="*/ 2147483647 w 2"/>
              <a:gd name="T5" fmla="*/ 2147483647 h 2"/>
              <a:gd name="T6" fmla="*/ 2147483647 w 2"/>
              <a:gd name="T7" fmla="*/ 2147483647 h 2"/>
              <a:gd name="T8" fmla="*/ 0 w 2"/>
              <a:gd name="T9" fmla="*/ 2147483647 h 2"/>
              <a:gd name="T10" fmla="*/ 0 w 2"/>
              <a:gd name="T11" fmla="*/ 2147483647 h 2"/>
              <a:gd name="T12" fmla="*/ 2147483647 w 2"/>
              <a:gd name="T13" fmla="*/ 2147483647 h 2"/>
              <a:gd name="T14" fmla="*/ 0 w 2"/>
              <a:gd name="T15" fmla="*/ 2147483647 h 2"/>
              <a:gd name="T16" fmla="*/ 0 w 2"/>
              <a:gd name="T17" fmla="*/ 2147483647 h 2"/>
              <a:gd name="T18" fmla="*/ 0 w 2"/>
              <a:gd name="T19" fmla="*/ 2147483647 h 2"/>
              <a:gd name="T20" fmla="*/ 0 w 2"/>
              <a:gd name="T21" fmla="*/ 2147483647 h 2"/>
              <a:gd name="T22" fmla="*/ 0 w 2"/>
              <a:gd name="T23" fmla="*/ 2147483647 h 2"/>
              <a:gd name="T24" fmla="*/ 0 w 2"/>
              <a:gd name="T25" fmla="*/ 2147483647 h 2"/>
              <a:gd name="T26" fmla="*/ 0 w 2"/>
              <a:gd name="T27" fmla="*/ 2147483647 h 2"/>
              <a:gd name="T28" fmla="*/ 0 w 2"/>
              <a:gd name="T29" fmla="*/ 2147483647 h 2"/>
              <a:gd name="T30" fmla="*/ 0 w 2"/>
              <a:gd name="T31" fmla="*/ 2147483647 h 2"/>
              <a:gd name="T32" fmla="*/ 0 w 2"/>
              <a:gd name="T33" fmla="*/ 2147483647 h 2"/>
              <a:gd name="T34" fmla="*/ 0 w 2"/>
              <a:gd name="T35" fmla="*/ 2147483647 h 2"/>
              <a:gd name="T36" fmla="*/ 0 w 2"/>
              <a:gd name="T37" fmla="*/ 2147483647 h 2"/>
              <a:gd name="T38" fmla="*/ 2147483647 w 2"/>
              <a:gd name="T39" fmla="*/ 2147483647 h 2"/>
              <a:gd name="T40" fmla="*/ 2147483647 w 2"/>
              <a:gd name="T41" fmla="*/ 2147483647 h 2"/>
              <a:gd name="T42" fmla="*/ 2147483647 w 2"/>
              <a:gd name="T43" fmla="*/ 2147483647 h 2"/>
              <a:gd name="T44" fmla="*/ 2147483647 w 2"/>
              <a:gd name="T45" fmla="*/ 2147483647 h 2"/>
              <a:gd name="T46" fmla="*/ 2147483647 w 2"/>
              <a:gd name="T47" fmla="*/ 2147483647 h 2"/>
              <a:gd name="T48" fmla="*/ 0 w 2"/>
              <a:gd name="T49" fmla="*/ 0 h 2"/>
              <a:gd name="T50" fmla="*/ 0 w 2"/>
              <a:gd name="T51" fmla="*/ 2147483647 h 2"/>
              <a:gd name="T52" fmla="*/ 0 w 2"/>
              <a:gd name="T53" fmla="*/ 2147483647 h 2"/>
              <a:gd name="T54" fmla="*/ 0 w 2"/>
              <a:gd name="T55" fmla="*/ 2147483647 h 2"/>
              <a:gd name="T56" fmla="*/ 2147483647 w 2"/>
              <a:gd name="T57" fmla="*/ 2147483647 h 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 h="2">
                <a:moveTo>
                  <a:pt x="2" y="2"/>
                </a:moveTo>
                <a:lnTo>
                  <a:pt x="2" y="2"/>
                </a:lnTo>
                <a:lnTo>
                  <a:pt x="0" y="2"/>
                </a:lnTo>
                <a:lnTo>
                  <a:pt x="2" y="2"/>
                </a:lnTo>
                <a:lnTo>
                  <a:pt x="0" y="2"/>
                </a:lnTo>
                <a:lnTo>
                  <a:pt x="2" y="2"/>
                </a:lnTo>
                <a:lnTo>
                  <a:pt x="0" y="0"/>
                </a:lnTo>
                <a:lnTo>
                  <a:pt x="0" y="2"/>
                </a:lnTo>
                <a:lnTo>
                  <a:pt x="2"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 name="Freeform 1246">
            <a:extLst>
              <a:ext uri="{FF2B5EF4-FFF2-40B4-BE49-F238E27FC236}">
                <a16:creationId xmlns:a16="http://schemas.microsoft.com/office/drawing/2014/main" id="{62B0D70F-3E1F-4084-B861-CC826250E997}"/>
              </a:ext>
            </a:extLst>
          </p:cNvPr>
          <p:cNvSpPr>
            <a:spLocks/>
          </p:cNvSpPr>
          <p:nvPr/>
        </p:nvSpPr>
        <p:spPr bwMode="auto">
          <a:xfrm>
            <a:off x="725488" y="547688"/>
            <a:ext cx="3175" cy="3175"/>
          </a:xfrm>
          <a:custGeom>
            <a:avLst/>
            <a:gdLst>
              <a:gd name="T0" fmla="*/ 0 w 2"/>
              <a:gd name="T1" fmla="*/ 2147483647 h 2"/>
              <a:gd name="T2" fmla="*/ 0 w 2"/>
              <a:gd name="T3" fmla="*/ 2147483647 h 2"/>
              <a:gd name="T4" fmla="*/ 2147483647 w 2"/>
              <a:gd name="T5" fmla="*/ 0 h 2"/>
              <a:gd name="T6" fmla="*/ 2147483647 w 2"/>
              <a:gd name="T7" fmla="*/ 0 h 2"/>
              <a:gd name="T8" fmla="*/ 0 w 2"/>
              <a:gd name="T9" fmla="*/ 0 h 2"/>
              <a:gd name="T10" fmla="*/ 0 w 2"/>
              <a:gd name="T11" fmla="*/ 0 h 2"/>
              <a:gd name="T12" fmla="*/ 0 w 2"/>
              <a:gd name="T13" fmla="*/ 2147483647 h 2"/>
              <a:gd name="T14" fmla="*/ 0 w 2"/>
              <a:gd name="T15" fmla="*/ 2147483647 h 2"/>
              <a:gd name="T16" fmla="*/ 2147483647 w 2"/>
              <a:gd name="T17" fmla="*/ 0 h 2"/>
              <a:gd name="T18" fmla="*/ 2147483647 w 2"/>
              <a:gd name="T19" fmla="*/ 0 h 2"/>
              <a:gd name="T20" fmla="*/ 0 w 2"/>
              <a:gd name="T21" fmla="*/ 0 h 2"/>
              <a:gd name="T22" fmla="*/ 0 w 2"/>
              <a:gd name="T23" fmla="*/ 0 h 2"/>
              <a:gd name="T24" fmla="*/ 0 w 2"/>
              <a:gd name="T25" fmla="*/ 0 h 2"/>
              <a:gd name="T26" fmla="*/ 0 w 2"/>
              <a:gd name="T27" fmla="*/ 0 h 2"/>
              <a:gd name="T28" fmla="*/ 0 w 2"/>
              <a:gd name="T29" fmla="*/ 0 h 2"/>
              <a:gd name="T30" fmla="*/ 0 w 2"/>
              <a:gd name="T31" fmla="*/ 0 h 2"/>
              <a:gd name="T32" fmla="*/ 0 w 2"/>
              <a:gd name="T33" fmla="*/ 0 h 2"/>
              <a:gd name="T34" fmla="*/ 0 w 2"/>
              <a:gd name="T35" fmla="*/ 0 h 2"/>
              <a:gd name="T36" fmla="*/ 0 w 2"/>
              <a:gd name="T37" fmla="*/ 0 h 2"/>
              <a:gd name="T38" fmla="*/ 0 w 2"/>
              <a:gd name="T39" fmla="*/ 0 h 2"/>
              <a:gd name="T40" fmla="*/ 0 w 2"/>
              <a:gd name="T41" fmla="*/ 0 h 2"/>
              <a:gd name="T42" fmla="*/ 0 w 2"/>
              <a:gd name="T43" fmla="*/ 0 h 2"/>
              <a:gd name="T44" fmla="*/ 0 w 2"/>
              <a:gd name="T45" fmla="*/ 0 h 2"/>
              <a:gd name="T46" fmla="*/ 0 w 2"/>
              <a:gd name="T47" fmla="*/ 2147483647 h 2"/>
              <a:gd name="T48" fmla="*/ 0 w 2"/>
              <a:gd name="T49" fmla="*/ 2147483647 h 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 h="2">
                <a:moveTo>
                  <a:pt x="0" y="2"/>
                </a:moveTo>
                <a:lnTo>
                  <a:pt x="0" y="2"/>
                </a:lnTo>
                <a:lnTo>
                  <a:pt x="2" y="0"/>
                </a:lnTo>
                <a:lnTo>
                  <a:pt x="0" y="0"/>
                </a:lnTo>
                <a:lnTo>
                  <a:pt x="0" y="2"/>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 name="Freeform 1250">
            <a:extLst>
              <a:ext uri="{FF2B5EF4-FFF2-40B4-BE49-F238E27FC236}">
                <a16:creationId xmlns:a16="http://schemas.microsoft.com/office/drawing/2014/main" id="{1E562536-1620-4CC1-B39B-60AF40D7BB6F}"/>
              </a:ext>
            </a:extLst>
          </p:cNvPr>
          <p:cNvSpPr>
            <a:spLocks/>
          </p:cNvSpPr>
          <p:nvPr/>
        </p:nvSpPr>
        <p:spPr bwMode="auto">
          <a:xfrm>
            <a:off x="731838" y="530225"/>
            <a:ext cx="3175" cy="1588"/>
          </a:xfrm>
          <a:custGeom>
            <a:avLst/>
            <a:gdLst>
              <a:gd name="T0" fmla="*/ 2147483647 w 2"/>
              <a:gd name="T1" fmla="*/ 0 h 1588"/>
              <a:gd name="T2" fmla="*/ 0 w 2"/>
              <a:gd name="T3" fmla="*/ 0 h 1588"/>
              <a:gd name="T4" fmla="*/ 2147483647 w 2"/>
              <a:gd name="T5" fmla="*/ 0 h 1588"/>
              <a:gd name="T6" fmla="*/ 0 60000 65536"/>
              <a:gd name="T7" fmla="*/ 0 60000 65536"/>
              <a:gd name="T8" fmla="*/ 0 60000 65536"/>
            </a:gdLst>
            <a:ahLst/>
            <a:cxnLst>
              <a:cxn ang="T6">
                <a:pos x="T0" y="T1"/>
              </a:cxn>
              <a:cxn ang="T7">
                <a:pos x="T2" y="T3"/>
              </a:cxn>
              <a:cxn ang="T8">
                <a:pos x="T4" y="T5"/>
              </a:cxn>
            </a:cxnLst>
            <a:rect l="0" t="0" r="r" b="b"/>
            <a:pathLst>
              <a:path w="2" h="1588">
                <a:moveTo>
                  <a:pt x="2" y="0"/>
                </a:moveTo>
                <a:lnTo>
                  <a:pt x="0"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 name="Freeform 1252">
            <a:extLst>
              <a:ext uri="{FF2B5EF4-FFF2-40B4-BE49-F238E27FC236}">
                <a16:creationId xmlns:a16="http://schemas.microsoft.com/office/drawing/2014/main" id="{A7953C10-A400-4069-BCDB-90B6F310B402}"/>
              </a:ext>
            </a:extLst>
          </p:cNvPr>
          <p:cNvSpPr>
            <a:spLocks/>
          </p:cNvSpPr>
          <p:nvPr/>
        </p:nvSpPr>
        <p:spPr bwMode="auto">
          <a:xfrm>
            <a:off x="731838" y="527050"/>
            <a:ext cx="3175" cy="7938"/>
          </a:xfrm>
          <a:custGeom>
            <a:avLst/>
            <a:gdLst>
              <a:gd name="T0" fmla="*/ 2147483647 w 2"/>
              <a:gd name="T1" fmla="*/ 2147483647 h 5"/>
              <a:gd name="T2" fmla="*/ 2147483647 w 2"/>
              <a:gd name="T3" fmla="*/ 2147483647 h 5"/>
              <a:gd name="T4" fmla="*/ 0 w 2"/>
              <a:gd name="T5" fmla="*/ 0 h 5"/>
              <a:gd name="T6" fmla="*/ 0 w 2"/>
              <a:gd name="T7" fmla="*/ 2147483647 h 5"/>
              <a:gd name="T8" fmla="*/ 0 w 2"/>
              <a:gd name="T9" fmla="*/ 2147483647 h 5"/>
              <a:gd name="T10" fmla="*/ 2147483647 w 2"/>
              <a:gd name="T11" fmla="*/ 2147483647 h 5"/>
              <a:gd name="T12" fmla="*/ 2147483647 w 2"/>
              <a:gd name="T13" fmla="*/ 2147483647 h 5"/>
              <a:gd name="T14" fmla="*/ 2147483647 w 2"/>
              <a:gd name="T15" fmla="*/ 2147483647 h 5"/>
              <a:gd name="T16" fmla="*/ 0 w 2"/>
              <a:gd name="T17" fmla="*/ 0 h 5"/>
              <a:gd name="T18" fmla="*/ 0 w 2"/>
              <a:gd name="T19" fmla="*/ 2147483647 h 5"/>
              <a:gd name="T20" fmla="*/ 0 w 2"/>
              <a:gd name="T21" fmla="*/ 2147483647 h 5"/>
              <a:gd name="T22" fmla="*/ 2147483647 w 2"/>
              <a:gd name="T23" fmla="*/ 2147483647 h 5"/>
              <a:gd name="T24" fmla="*/ 2147483647 w 2"/>
              <a:gd name="T25" fmla="*/ 2147483647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 h="5">
                <a:moveTo>
                  <a:pt x="2" y="2"/>
                </a:moveTo>
                <a:lnTo>
                  <a:pt x="2" y="2"/>
                </a:lnTo>
                <a:lnTo>
                  <a:pt x="0" y="0"/>
                </a:lnTo>
                <a:lnTo>
                  <a:pt x="0" y="2"/>
                </a:lnTo>
                <a:lnTo>
                  <a:pt x="2" y="5"/>
                </a:lnTo>
                <a:lnTo>
                  <a:pt x="2" y="2"/>
                </a:lnTo>
                <a:lnTo>
                  <a:pt x="0" y="0"/>
                </a:lnTo>
                <a:lnTo>
                  <a:pt x="0" y="2"/>
                </a:lnTo>
                <a:lnTo>
                  <a:pt x="2" y="5"/>
                </a:lnTo>
                <a:lnTo>
                  <a:pt x="2"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 name="Freeform 1255">
            <a:extLst>
              <a:ext uri="{FF2B5EF4-FFF2-40B4-BE49-F238E27FC236}">
                <a16:creationId xmlns:a16="http://schemas.microsoft.com/office/drawing/2014/main" id="{74316169-67AC-4346-80A0-45E5EF2F62DC}"/>
              </a:ext>
            </a:extLst>
          </p:cNvPr>
          <p:cNvSpPr>
            <a:spLocks/>
          </p:cNvSpPr>
          <p:nvPr/>
        </p:nvSpPr>
        <p:spPr bwMode="auto">
          <a:xfrm>
            <a:off x="712788" y="550863"/>
            <a:ext cx="3175" cy="1587"/>
          </a:xfrm>
          <a:custGeom>
            <a:avLst/>
            <a:gdLst>
              <a:gd name="T0" fmla="*/ 0 w 2"/>
              <a:gd name="T1" fmla="*/ 0 h 1587"/>
              <a:gd name="T2" fmla="*/ 2147483647 w 2"/>
              <a:gd name="T3" fmla="*/ 0 h 1587"/>
              <a:gd name="T4" fmla="*/ 2147483647 w 2"/>
              <a:gd name="T5" fmla="*/ 0 h 1587"/>
              <a:gd name="T6" fmla="*/ 2147483647 w 2"/>
              <a:gd name="T7" fmla="*/ 0 h 1587"/>
              <a:gd name="T8" fmla="*/ 2147483647 w 2"/>
              <a:gd name="T9" fmla="*/ 0 h 1587"/>
              <a:gd name="T10" fmla="*/ 0 w 2"/>
              <a:gd name="T11" fmla="*/ 0 h 1587"/>
              <a:gd name="T12" fmla="*/ 0 w 2"/>
              <a:gd name="T13" fmla="*/ 0 h 1587"/>
              <a:gd name="T14" fmla="*/ 0 w 2"/>
              <a:gd name="T15" fmla="*/ 0 h 1587"/>
              <a:gd name="T16" fmla="*/ 0 w 2"/>
              <a:gd name="T17" fmla="*/ 0 h 1587"/>
              <a:gd name="T18" fmla="*/ 2147483647 w 2"/>
              <a:gd name="T19" fmla="*/ 0 h 1587"/>
              <a:gd name="T20" fmla="*/ 2147483647 w 2"/>
              <a:gd name="T21" fmla="*/ 0 h 1587"/>
              <a:gd name="T22" fmla="*/ 2147483647 w 2"/>
              <a:gd name="T23" fmla="*/ 0 h 1587"/>
              <a:gd name="T24" fmla="*/ 2147483647 w 2"/>
              <a:gd name="T25" fmla="*/ 0 h 1587"/>
              <a:gd name="T26" fmla="*/ 2147483647 w 2"/>
              <a:gd name="T27" fmla="*/ 0 h 1587"/>
              <a:gd name="T28" fmla="*/ 2147483647 w 2"/>
              <a:gd name="T29" fmla="*/ 0 h 1587"/>
              <a:gd name="T30" fmla="*/ 2147483647 w 2"/>
              <a:gd name="T31" fmla="*/ 0 h 1587"/>
              <a:gd name="T32" fmla="*/ 2147483647 w 2"/>
              <a:gd name="T33" fmla="*/ 0 h 1587"/>
              <a:gd name="T34" fmla="*/ 2147483647 w 2"/>
              <a:gd name="T35" fmla="*/ 0 h 1587"/>
              <a:gd name="T36" fmla="*/ 2147483647 w 2"/>
              <a:gd name="T37" fmla="*/ 0 h 1587"/>
              <a:gd name="T38" fmla="*/ 2147483647 w 2"/>
              <a:gd name="T39" fmla="*/ 0 h 1587"/>
              <a:gd name="T40" fmla="*/ 2147483647 w 2"/>
              <a:gd name="T41" fmla="*/ 0 h 1587"/>
              <a:gd name="T42" fmla="*/ 2147483647 w 2"/>
              <a:gd name="T43" fmla="*/ 0 h 1587"/>
              <a:gd name="T44" fmla="*/ 2147483647 w 2"/>
              <a:gd name="T45" fmla="*/ 0 h 1587"/>
              <a:gd name="T46" fmla="*/ 2147483647 w 2"/>
              <a:gd name="T47" fmla="*/ 0 h 1587"/>
              <a:gd name="T48" fmla="*/ 2147483647 w 2"/>
              <a:gd name="T49" fmla="*/ 0 h 1587"/>
              <a:gd name="T50" fmla="*/ 2147483647 w 2"/>
              <a:gd name="T51" fmla="*/ 0 h 1587"/>
              <a:gd name="T52" fmla="*/ 2147483647 w 2"/>
              <a:gd name="T53" fmla="*/ 0 h 1587"/>
              <a:gd name="T54" fmla="*/ 2147483647 w 2"/>
              <a:gd name="T55" fmla="*/ 0 h 1587"/>
              <a:gd name="T56" fmla="*/ 2147483647 w 2"/>
              <a:gd name="T57" fmla="*/ 0 h 1587"/>
              <a:gd name="T58" fmla="*/ 0 w 2"/>
              <a:gd name="T59" fmla="*/ 0 h 1587"/>
              <a:gd name="T60" fmla="*/ 0 w 2"/>
              <a:gd name="T61" fmla="*/ 0 h 1587"/>
              <a:gd name="T62" fmla="*/ 0 w 2"/>
              <a:gd name="T63" fmla="*/ 0 h 158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 h="1587">
                <a:moveTo>
                  <a:pt x="0" y="0"/>
                </a:moveTo>
                <a:lnTo>
                  <a:pt x="2" y="0"/>
                </a:lnTo>
                <a:lnTo>
                  <a:pt x="0"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 name="Rectangle 1256">
            <a:extLst>
              <a:ext uri="{FF2B5EF4-FFF2-40B4-BE49-F238E27FC236}">
                <a16:creationId xmlns:a16="http://schemas.microsoft.com/office/drawing/2014/main" id="{71F8F222-321F-41BE-8A3F-98C830F64D30}"/>
              </a:ext>
            </a:extLst>
          </p:cNvPr>
          <p:cNvSpPr>
            <a:spLocks noChangeArrowheads="1"/>
          </p:cNvSpPr>
          <p:nvPr/>
        </p:nvSpPr>
        <p:spPr bwMode="auto">
          <a:xfrm>
            <a:off x="722313" y="550863"/>
            <a:ext cx="1587"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41" name="Freeform 1258">
            <a:extLst>
              <a:ext uri="{FF2B5EF4-FFF2-40B4-BE49-F238E27FC236}">
                <a16:creationId xmlns:a16="http://schemas.microsoft.com/office/drawing/2014/main" id="{4EA3C75F-7134-4B73-98F8-D138DEBD5F8B}"/>
              </a:ext>
            </a:extLst>
          </p:cNvPr>
          <p:cNvSpPr>
            <a:spLocks/>
          </p:cNvSpPr>
          <p:nvPr/>
        </p:nvSpPr>
        <p:spPr bwMode="auto">
          <a:xfrm>
            <a:off x="722313" y="550863"/>
            <a:ext cx="1587" cy="1587"/>
          </a:xfrm>
          <a:custGeom>
            <a:avLst/>
            <a:gdLst>
              <a:gd name="T0" fmla="*/ 0 w 1587"/>
              <a:gd name="T1" fmla="*/ 0 h 1587"/>
              <a:gd name="T2" fmla="*/ 0 w 1587"/>
              <a:gd name="T3" fmla="*/ 0 h 1587"/>
              <a:gd name="T4" fmla="*/ 0 w 1587"/>
              <a:gd name="T5" fmla="*/ 0 h 1587"/>
              <a:gd name="T6" fmla="*/ 0 w 1587"/>
              <a:gd name="T7" fmla="*/ 0 h 1587"/>
              <a:gd name="T8" fmla="*/ 0 w 1587"/>
              <a:gd name="T9" fmla="*/ 0 h 1587"/>
              <a:gd name="T10" fmla="*/ 0 w 1587"/>
              <a:gd name="T11" fmla="*/ 0 h 1587"/>
              <a:gd name="T12" fmla="*/ 0 w 1587"/>
              <a:gd name="T13" fmla="*/ 0 h 1587"/>
              <a:gd name="T14" fmla="*/ 0 w 1587"/>
              <a:gd name="T15" fmla="*/ 0 h 1587"/>
              <a:gd name="T16" fmla="*/ 0 w 1587"/>
              <a:gd name="T17" fmla="*/ 0 h 1587"/>
              <a:gd name="T18" fmla="*/ 0 w 1587"/>
              <a:gd name="T19" fmla="*/ 0 h 1587"/>
              <a:gd name="T20" fmla="*/ 0 w 1587"/>
              <a:gd name="T21" fmla="*/ 0 h 1587"/>
              <a:gd name="T22" fmla="*/ 0 w 1587"/>
              <a:gd name="T23" fmla="*/ 0 h 1587"/>
              <a:gd name="T24" fmla="*/ 0 w 1587"/>
              <a:gd name="T25" fmla="*/ 0 h 1587"/>
              <a:gd name="T26" fmla="*/ 0 w 1587"/>
              <a:gd name="T27" fmla="*/ 0 h 1587"/>
              <a:gd name="T28" fmla="*/ 0 w 1587"/>
              <a:gd name="T29" fmla="*/ 0 h 1587"/>
              <a:gd name="T30" fmla="*/ 0 w 1587"/>
              <a:gd name="T31" fmla="*/ 0 h 1587"/>
              <a:gd name="T32" fmla="*/ 0 w 1587"/>
              <a:gd name="T33" fmla="*/ 0 h 1587"/>
              <a:gd name="T34" fmla="*/ 0 w 1587"/>
              <a:gd name="T35" fmla="*/ 0 h 1587"/>
              <a:gd name="T36" fmla="*/ 0 w 1587"/>
              <a:gd name="T37" fmla="*/ 0 h 1587"/>
              <a:gd name="T38" fmla="*/ 0 w 1587"/>
              <a:gd name="T39" fmla="*/ 0 h 1587"/>
              <a:gd name="T40" fmla="*/ 0 w 1587"/>
              <a:gd name="T41" fmla="*/ 0 h 1587"/>
              <a:gd name="T42" fmla="*/ 0 w 1587"/>
              <a:gd name="T43" fmla="*/ 0 h 1587"/>
              <a:gd name="T44" fmla="*/ 0 w 1587"/>
              <a:gd name="T45" fmla="*/ 0 h 1587"/>
              <a:gd name="T46" fmla="*/ 0 w 1587"/>
              <a:gd name="T47" fmla="*/ 0 h 1587"/>
              <a:gd name="T48" fmla="*/ 0 w 1587"/>
              <a:gd name="T49" fmla="*/ 0 h 1587"/>
              <a:gd name="T50" fmla="*/ 0 w 1587"/>
              <a:gd name="T51" fmla="*/ 0 h 1587"/>
              <a:gd name="T52" fmla="*/ 0 w 1587"/>
              <a:gd name="T53" fmla="*/ 0 h 1587"/>
              <a:gd name="T54" fmla="*/ 0 w 1587"/>
              <a:gd name="T55" fmla="*/ 0 h 1587"/>
              <a:gd name="T56" fmla="*/ 0 w 1587"/>
              <a:gd name="T57" fmla="*/ 0 h 1587"/>
              <a:gd name="T58" fmla="*/ 0 w 1587"/>
              <a:gd name="T59" fmla="*/ 0 h 1587"/>
              <a:gd name="T60" fmla="*/ 0 w 1587"/>
              <a:gd name="T61" fmla="*/ 0 h 15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587" h="1587">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 name="Freeform 1266">
            <a:extLst>
              <a:ext uri="{FF2B5EF4-FFF2-40B4-BE49-F238E27FC236}">
                <a16:creationId xmlns:a16="http://schemas.microsoft.com/office/drawing/2014/main" id="{3E4A7133-D396-4AD7-BD5C-42CF34176AF1}"/>
              </a:ext>
            </a:extLst>
          </p:cNvPr>
          <p:cNvSpPr>
            <a:spLocks/>
          </p:cNvSpPr>
          <p:nvPr/>
        </p:nvSpPr>
        <p:spPr bwMode="auto">
          <a:xfrm>
            <a:off x="728663" y="534988"/>
            <a:ext cx="1587" cy="1587"/>
          </a:xfrm>
          <a:custGeom>
            <a:avLst/>
            <a:gdLst>
              <a:gd name="T0" fmla="*/ 0 w 1587"/>
              <a:gd name="T1" fmla="*/ 0 h 1587"/>
              <a:gd name="T2" fmla="*/ 0 w 1587"/>
              <a:gd name="T3" fmla="*/ 0 h 1587"/>
              <a:gd name="T4" fmla="*/ 0 w 1587"/>
              <a:gd name="T5" fmla="*/ 0 h 1587"/>
              <a:gd name="T6" fmla="*/ 0 w 1587"/>
              <a:gd name="T7" fmla="*/ 0 h 1587"/>
              <a:gd name="T8" fmla="*/ 0 w 1587"/>
              <a:gd name="T9" fmla="*/ 0 h 1587"/>
              <a:gd name="T10" fmla="*/ 0 w 1587"/>
              <a:gd name="T11" fmla="*/ 0 h 1587"/>
              <a:gd name="T12" fmla="*/ 0 w 1587"/>
              <a:gd name="T13" fmla="*/ 0 h 1587"/>
              <a:gd name="T14" fmla="*/ 0 w 1587"/>
              <a:gd name="T15" fmla="*/ 0 h 1587"/>
              <a:gd name="T16" fmla="*/ 0 w 1587"/>
              <a:gd name="T17" fmla="*/ 0 h 1587"/>
              <a:gd name="T18" fmla="*/ 0 w 1587"/>
              <a:gd name="T19" fmla="*/ 0 h 1587"/>
              <a:gd name="T20" fmla="*/ 0 w 1587"/>
              <a:gd name="T21" fmla="*/ 0 h 1587"/>
              <a:gd name="T22" fmla="*/ 0 w 1587"/>
              <a:gd name="T23" fmla="*/ 0 h 1587"/>
              <a:gd name="T24" fmla="*/ 0 w 1587"/>
              <a:gd name="T25" fmla="*/ 0 h 1587"/>
              <a:gd name="T26" fmla="*/ 0 w 1587"/>
              <a:gd name="T27" fmla="*/ 0 h 1587"/>
              <a:gd name="T28" fmla="*/ 0 w 1587"/>
              <a:gd name="T29" fmla="*/ 0 h 1587"/>
              <a:gd name="T30" fmla="*/ 0 w 1587"/>
              <a:gd name="T31" fmla="*/ 0 h 1587"/>
              <a:gd name="T32" fmla="*/ 0 w 1587"/>
              <a:gd name="T33" fmla="*/ 0 h 1587"/>
              <a:gd name="T34" fmla="*/ 0 w 1587"/>
              <a:gd name="T35" fmla="*/ 0 h 1587"/>
              <a:gd name="T36" fmla="*/ 0 w 1587"/>
              <a:gd name="T37" fmla="*/ 0 h 1587"/>
              <a:gd name="T38" fmla="*/ 0 w 1587"/>
              <a:gd name="T39" fmla="*/ 0 h 1587"/>
              <a:gd name="T40" fmla="*/ 0 w 1587"/>
              <a:gd name="T41" fmla="*/ 0 h 1587"/>
              <a:gd name="T42" fmla="*/ 0 w 1587"/>
              <a:gd name="T43" fmla="*/ 0 h 1587"/>
              <a:gd name="T44" fmla="*/ 0 w 1587"/>
              <a:gd name="T45" fmla="*/ 0 h 1587"/>
              <a:gd name="T46" fmla="*/ 0 w 1587"/>
              <a:gd name="T47" fmla="*/ 0 h 1587"/>
              <a:gd name="T48" fmla="*/ 0 w 1587"/>
              <a:gd name="T49" fmla="*/ 0 h 1587"/>
              <a:gd name="T50" fmla="*/ 0 w 1587"/>
              <a:gd name="T51" fmla="*/ 0 h 1587"/>
              <a:gd name="T52" fmla="*/ 0 w 1587"/>
              <a:gd name="T53" fmla="*/ 0 h 1587"/>
              <a:gd name="T54" fmla="*/ 0 w 1587"/>
              <a:gd name="T55" fmla="*/ 0 h 1587"/>
              <a:gd name="T56" fmla="*/ 0 w 1587"/>
              <a:gd name="T57" fmla="*/ 0 h 1587"/>
              <a:gd name="T58" fmla="*/ 0 w 1587"/>
              <a:gd name="T59" fmla="*/ 0 h 1587"/>
              <a:gd name="T60" fmla="*/ 0 w 1587"/>
              <a:gd name="T61" fmla="*/ 0 h 1587"/>
              <a:gd name="T62" fmla="*/ 0 w 1587"/>
              <a:gd name="T63" fmla="*/ 0 h 1587"/>
              <a:gd name="T64" fmla="*/ 0 w 1587"/>
              <a:gd name="T65" fmla="*/ 0 h 1587"/>
              <a:gd name="T66" fmla="*/ 0 w 1587"/>
              <a:gd name="T67" fmla="*/ 0 h 1587"/>
              <a:gd name="T68" fmla="*/ 0 w 1587"/>
              <a:gd name="T69" fmla="*/ 0 h 1587"/>
              <a:gd name="T70" fmla="*/ 0 w 1587"/>
              <a:gd name="T71" fmla="*/ 0 h 1587"/>
              <a:gd name="T72" fmla="*/ 0 w 1587"/>
              <a:gd name="T73" fmla="*/ 0 h 1587"/>
              <a:gd name="T74" fmla="*/ 0 w 1587"/>
              <a:gd name="T75" fmla="*/ 0 h 1587"/>
              <a:gd name="T76" fmla="*/ 0 w 1587"/>
              <a:gd name="T77" fmla="*/ 0 h 1587"/>
              <a:gd name="T78" fmla="*/ 0 w 1587"/>
              <a:gd name="T79" fmla="*/ 0 h 1587"/>
              <a:gd name="T80" fmla="*/ 0 w 1587"/>
              <a:gd name="T81" fmla="*/ 0 h 1587"/>
              <a:gd name="T82" fmla="*/ 0 w 1587"/>
              <a:gd name="T83" fmla="*/ 0 h 1587"/>
              <a:gd name="T84" fmla="*/ 0 w 1587"/>
              <a:gd name="T85" fmla="*/ 0 h 1587"/>
              <a:gd name="T86" fmla="*/ 0 w 1587"/>
              <a:gd name="T87" fmla="*/ 0 h 158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587" h="1587">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 name="Freeform 1269">
            <a:extLst>
              <a:ext uri="{FF2B5EF4-FFF2-40B4-BE49-F238E27FC236}">
                <a16:creationId xmlns:a16="http://schemas.microsoft.com/office/drawing/2014/main" id="{765E1B6F-25B2-4203-83E6-C59805B9C5F0}"/>
              </a:ext>
            </a:extLst>
          </p:cNvPr>
          <p:cNvSpPr>
            <a:spLocks/>
          </p:cNvSpPr>
          <p:nvPr/>
        </p:nvSpPr>
        <p:spPr bwMode="auto">
          <a:xfrm>
            <a:off x="728663" y="530225"/>
            <a:ext cx="3175" cy="4763"/>
          </a:xfrm>
          <a:custGeom>
            <a:avLst/>
            <a:gdLst>
              <a:gd name="T0" fmla="*/ 0 w 2"/>
              <a:gd name="T1" fmla="*/ 2147483647 h 3"/>
              <a:gd name="T2" fmla="*/ 2147483647 w 2"/>
              <a:gd name="T3" fmla="*/ 0 h 3"/>
              <a:gd name="T4" fmla="*/ 2147483647 w 2"/>
              <a:gd name="T5" fmla="*/ 0 h 3"/>
              <a:gd name="T6" fmla="*/ 2147483647 w 2"/>
              <a:gd name="T7" fmla="*/ 0 h 3"/>
              <a:gd name="T8" fmla="*/ 2147483647 w 2"/>
              <a:gd name="T9" fmla="*/ 0 h 3"/>
              <a:gd name="T10" fmla="*/ 0 w 2"/>
              <a:gd name="T11" fmla="*/ 0 h 3"/>
              <a:gd name="T12" fmla="*/ 0 w 2"/>
              <a:gd name="T13" fmla="*/ 0 h 3"/>
              <a:gd name="T14" fmla="*/ 0 w 2"/>
              <a:gd name="T15" fmla="*/ 2147483647 h 3"/>
              <a:gd name="T16" fmla="*/ 0 w 2"/>
              <a:gd name="T17" fmla="*/ 2147483647 h 3"/>
              <a:gd name="T18" fmla="*/ 2147483647 w 2"/>
              <a:gd name="T19" fmla="*/ 0 h 3"/>
              <a:gd name="T20" fmla="*/ 2147483647 w 2"/>
              <a:gd name="T21" fmla="*/ 0 h 3"/>
              <a:gd name="T22" fmla="*/ 0 w 2"/>
              <a:gd name="T23" fmla="*/ 0 h 3"/>
              <a:gd name="T24" fmla="*/ 0 w 2"/>
              <a:gd name="T25" fmla="*/ 0 h 3"/>
              <a:gd name="T26" fmla="*/ 0 w 2"/>
              <a:gd name="T27" fmla="*/ 0 h 3"/>
              <a:gd name="T28" fmla="*/ 0 w 2"/>
              <a:gd name="T29" fmla="*/ 0 h 3"/>
              <a:gd name="T30" fmla="*/ 0 w 2"/>
              <a:gd name="T31" fmla="*/ 0 h 3"/>
              <a:gd name="T32" fmla="*/ 0 w 2"/>
              <a:gd name="T33" fmla="*/ 0 h 3"/>
              <a:gd name="T34" fmla="*/ 0 w 2"/>
              <a:gd name="T35" fmla="*/ 0 h 3"/>
              <a:gd name="T36" fmla="*/ 0 w 2"/>
              <a:gd name="T37" fmla="*/ 0 h 3"/>
              <a:gd name="T38" fmla="*/ 0 w 2"/>
              <a:gd name="T39" fmla="*/ 2147483647 h 3"/>
              <a:gd name="T40" fmla="*/ 0 w 2"/>
              <a:gd name="T41" fmla="*/ 2147483647 h 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 h="3">
                <a:moveTo>
                  <a:pt x="0" y="3"/>
                </a:moveTo>
                <a:lnTo>
                  <a:pt x="2" y="0"/>
                </a:lnTo>
                <a:lnTo>
                  <a:pt x="0" y="0"/>
                </a:lnTo>
                <a:lnTo>
                  <a:pt x="0" y="3"/>
                </a:lnTo>
                <a:lnTo>
                  <a:pt x="2" y="0"/>
                </a:lnTo>
                <a:lnTo>
                  <a:pt x="0" y="0"/>
                </a:ln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 name="Line 1270">
            <a:extLst>
              <a:ext uri="{FF2B5EF4-FFF2-40B4-BE49-F238E27FC236}">
                <a16:creationId xmlns:a16="http://schemas.microsoft.com/office/drawing/2014/main" id="{E613D3A9-A47D-4AE8-8BA0-3D244922D689}"/>
              </a:ext>
            </a:extLst>
          </p:cNvPr>
          <p:cNvSpPr>
            <a:spLocks noChangeShapeType="1"/>
          </p:cNvSpPr>
          <p:nvPr/>
        </p:nvSpPr>
        <p:spPr bwMode="auto">
          <a:xfrm>
            <a:off x="728663" y="530225"/>
            <a:ext cx="1587"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 name="Line 1271">
            <a:extLst>
              <a:ext uri="{FF2B5EF4-FFF2-40B4-BE49-F238E27FC236}">
                <a16:creationId xmlns:a16="http://schemas.microsoft.com/office/drawing/2014/main" id="{4D8743BF-5717-4B66-B985-3937A1A11D4C}"/>
              </a:ext>
            </a:extLst>
          </p:cNvPr>
          <p:cNvSpPr>
            <a:spLocks noChangeShapeType="1"/>
          </p:cNvSpPr>
          <p:nvPr/>
        </p:nvSpPr>
        <p:spPr bwMode="auto">
          <a:xfrm>
            <a:off x="728663" y="530225"/>
            <a:ext cx="1587"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 name="Rectangle 1272">
            <a:extLst>
              <a:ext uri="{FF2B5EF4-FFF2-40B4-BE49-F238E27FC236}">
                <a16:creationId xmlns:a16="http://schemas.microsoft.com/office/drawing/2014/main" id="{FD653BE8-74C7-4793-AF42-5A9B4CB8F470}"/>
              </a:ext>
            </a:extLst>
          </p:cNvPr>
          <p:cNvSpPr>
            <a:spLocks noChangeArrowheads="1"/>
          </p:cNvSpPr>
          <p:nvPr/>
        </p:nvSpPr>
        <p:spPr bwMode="auto">
          <a:xfrm>
            <a:off x="728663" y="530225"/>
            <a:ext cx="1587"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47" name="Rectangle 1273">
            <a:extLst>
              <a:ext uri="{FF2B5EF4-FFF2-40B4-BE49-F238E27FC236}">
                <a16:creationId xmlns:a16="http://schemas.microsoft.com/office/drawing/2014/main" id="{1CB282A9-AB0A-4B0D-B679-D7DC6A9A1560}"/>
              </a:ext>
            </a:extLst>
          </p:cNvPr>
          <p:cNvSpPr>
            <a:spLocks noChangeArrowheads="1"/>
          </p:cNvSpPr>
          <p:nvPr/>
        </p:nvSpPr>
        <p:spPr bwMode="auto">
          <a:xfrm>
            <a:off x="728663" y="530225"/>
            <a:ext cx="1587"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48" name="Line 1274">
            <a:extLst>
              <a:ext uri="{FF2B5EF4-FFF2-40B4-BE49-F238E27FC236}">
                <a16:creationId xmlns:a16="http://schemas.microsoft.com/office/drawing/2014/main" id="{7FDD4138-258F-4B6C-B39B-CB29D3A27E62}"/>
              </a:ext>
            </a:extLst>
          </p:cNvPr>
          <p:cNvSpPr>
            <a:spLocks noChangeShapeType="1"/>
          </p:cNvSpPr>
          <p:nvPr/>
        </p:nvSpPr>
        <p:spPr bwMode="auto">
          <a:xfrm>
            <a:off x="728663" y="527050"/>
            <a:ext cx="1587"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 name="Line 1275">
            <a:extLst>
              <a:ext uri="{FF2B5EF4-FFF2-40B4-BE49-F238E27FC236}">
                <a16:creationId xmlns:a16="http://schemas.microsoft.com/office/drawing/2014/main" id="{E406F2F8-1C26-4939-9DF4-93F303EACDC2}"/>
              </a:ext>
            </a:extLst>
          </p:cNvPr>
          <p:cNvSpPr>
            <a:spLocks noChangeShapeType="1"/>
          </p:cNvSpPr>
          <p:nvPr/>
        </p:nvSpPr>
        <p:spPr bwMode="auto">
          <a:xfrm>
            <a:off x="728663" y="527050"/>
            <a:ext cx="1587"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 name="Freeform 1277">
            <a:extLst>
              <a:ext uri="{FF2B5EF4-FFF2-40B4-BE49-F238E27FC236}">
                <a16:creationId xmlns:a16="http://schemas.microsoft.com/office/drawing/2014/main" id="{93349CA1-7328-48EE-8556-B292F5316599}"/>
              </a:ext>
            </a:extLst>
          </p:cNvPr>
          <p:cNvSpPr>
            <a:spLocks/>
          </p:cNvSpPr>
          <p:nvPr/>
        </p:nvSpPr>
        <p:spPr bwMode="auto">
          <a:xfrm>
            <a:off x="728663" y="523875"/>
            <a:ext cx="1587" cy="3175"/>
          </a:xfrm>
          <a:custGeom>
            <a:avLst/>
            <a:gdLst>
              <a:gd name="T0" fmla="*/ 0 w 1587"/>
              <a:gd name="T1" fmla="*/ 2147483647 h 2"/>
              <a:gd name="T2" fmla="*/ 0 w 1587"/>
              <a:gd name="T3" fmla="*/ 2147483647 h 2"/>
              <a:gd name="T4" fmla="*/ 0 w 1587"/>
              <a:gd name="T5" fmla="*/ 0 h 2"/>
              <a:gd name="T6" fmla="*/ 0 w 1587"/>
              <a:gd name="T7" fmla="*/ 2147483647 h 2"/>
              <a:gd name="T8" fmla="*/ 0 w 1587"/>
              <a:gd name="T9" fmla="*/ 2147483647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7" h="2">
                <a:moveTo>
                  <a:pt x="0" y="2"/>
                </a:moveTo>
                <a:lnTo>
                  <a:pt x="0" y="2"/>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 name="Freeform 1287">
            <a:extLst>
              <a:ext uri="{FF2B5EF4-FFF2-40B4-BE49-F238E27FC236}">
                <a16:creationId xmlns:a16="http://schemas.microsoft.com/office/drawing/2014/main" id="{243A2CDF-1A9E-44C1-9A8E-26933612B46B}"/>
              </a:ext>
            </a:extLst>
          </p:cNvPr>
          <p:cNvSpPr>
            <a:spLocks/>
          </p:cNvSpPr>
          <p:nvPr/>
        </p:nvSpPr>
        <p:spPr bwMode="auto">
          <a:xfrm>
            <a:off x="719138" y="514350"/>
            <a:ext cx="3175" cy="3175"/>
          </a:xfrm>
          <a:custGeom>
            <a:avLst/>
            <a:gdLst>
              <a:gd name="T0" fmla="*/ 0 w 2"/>
              <a:gd name="T1" fmla="*/ 0 h 2"/>
              <a:gd name="T2" fmla="*/ 0 w 2"/>
              <a:gd name="T3" fmla="*/ 2147483647 h 2"/>
              <a:gd name="T4" fmla="*/ 2147483647 w 2"/>
              <a:gd name="T5" fmla="*/ 2147483647 h 2"/>
              <a:gd name="T6" fmla="*/ 2147483647 w 2"/>
              <a:gd name="T7" fmla="*/ 2147483647 h 2"/>
              <a:gd name="T8" fmla="*/ 2147483647 w 2"/>
              <a:gd name="T9" fmla="*/ 2147483647 h 2"/>
              <a:gd name="T10" fmla="*/ 2147483647 w 2"/>
              <a:gd name="T11" fmla="*/ 0 h 2"/>
              <a:gd name="T12" fmla="*/ 0 w 2"/>
              <a:gd name="T13" fmla="*/ 0 h 2"/>
              <a:gd name="T14" fmla="*/ 0 w 2"/>
              <a:gd name="T15" fmla="*/ 0 h 2"/>
              <a:gd name="T16" fmla="*/ 0 w 2"/>
              <a:gd name="T17" fmla="*/ 2147483647 h 2"/>
              <a:gd name="T18" fmla="*/ 0 w 2"/>
              <a:gd name="T19" fmla="*/ 2147483647 h 2"/>
              <a:gd name="T20" fmla="*/ 0 w 2"/>
              <a:gd name="T21" fmla="*/ 2147483647 h 2"/>
              <a:gd name="T22" fmla="*/ 0 w 2"/>
              <a:gd name="T23" fmla="*/ 2147483647 h 2"/>
              <a:gd name="T24" fmla="*/ 2147483647 w 2"/>
              <a:gd name="T25" fmla="*/ 2147483647 h 2"/>
              <a:gd name="T26" fmla="*/ 2147483647 w 2"/>
              <a:gd name="T27" fmla="*/ 2147483647 h 2"/>
              <a:gd name="T28" fmla="*/ 0 w 2"/>
              <a:gd name="T29" fmla="*/ 0 h 2"/>
              <a:gd name="T30" fmla="*/ 0 w 2"/>
              <a:gd name="T31" fmla="*/ 0 h 2"/>
              <a:gd name="T32" fmla="*/ 0 w 2"/>
              <a:gd name="T33" fmla="*/ 0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 h="2">
                <a:moveTo>
                  <a:pt x="0" y="0"/>
                </a:moveTo>
                <a:lnTo>
                  <a:pt x="0" y="2"/>
                </a:lnTo>
                <a:lnTo>
                  <a:pt x="2" y="2"/>
                </a:lnTo>
                <a:lnTo>
                  <a:pt x="2" y="0"/>
                </a:lnTo>
                <a:lnTo>
                  <a:pt x="0" y="0"/>
                </a:lnTo>
                <a:lnTo>
                  <a:pt x="0" y="2"/>
                </a:lnTo>
                <a:lnTo>
                  <a:pt x="2"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 name="Freeform 1290">
            <a:extLst>
              <a:ext uri="{FF2B5EF4-FFF2-40B4-BE49-F238E27FC236}">
                <a16:creationId xmlns:a16="http://schemas.microsoft.com/office/drawing/2014/main" id="{9E2745E2-E57C-49B9-8A13-28C8DE111D7B}"/>
              </a:ext>
            </a:extLst>
          </p:cNvPr>
          <p:cNvSpPr>
            <a:spLocks/>
          </p:cNvSpPr>
          <p:nvPr/>
        </p:nvSpPr>
        <p:spPr bwMode="auto">
          <a:xfrm>
            <a:off x="719138" y="517525"/>
            <a:ext cx="3175" cy="3175"/>
          </a:xfrm>
          <a:custGeom>
            <a:avLst/>
            <a:gdLst>
              <a:gd name="T0" fmla="*/ 0 w 2"/>
              <a:gd name="T1" fmla="*/ 2147483647 h 2"/>
              <a:gd name="T2" fmla="*/ 0 w 2"/>
              <a:gd name="T3" fmla="*/ 2147483647 h 2"/>
              <a:gd name="T4" fmla="*/ 2147483647 w 2"/>
              <a:gd name="T5" fmla="*/ 2147483647 h 2"/>
              <a:gd name="T6" fmla="*/ 2147483647 w 2"/>
              <a:gd name="T7" fmla="*/ 2147483647 h 2"/>
              <a:gd name="T8" fmla="*/ 2147483647 w 2"/>
              <a:gd name="T9" fmla="*/ 2147483647 h 2"/>
              <a:gd name="T10" fmla="*/ 2147483647 w 2"/>
              <a:gd name="T11" fmla="*/ 0 h 2"/>
              <a:gd name="T12" fmla="*/ 0 w 2"/>
              <a:gd name="T13" fmla="*/ 0 h 2"/>
              <a:gd name="T14" fmla="*/ 0 w 2"/>
              <a:gd name="T15" fmla="*/ 0 h 2"/>
              <a:gd name="T16" fmla="*/ 0 w 2"/>
              <a:gd name="T17" fmla="*/ 0 h 2"/>
              <a:gd name="T18" fmla="*/ 0 w 2"/>
              <a:gd name="T19" fmla="*/ 0 h 2"/>
              <a:gd name="T20" fmla="*/ 2147483647 w 2"/>
              <a:gd name="T21" fmla="*/ 0 h 2"/>
              <a:gd name="T22" fmla="*/ 0 w 2"/>
              <a:gd name="T23" fmla="*/ 0 h 2"/>
              <a:gd name="T24" fmla="*/ 0 w 2"/>
              <a:gd name="T25" fmla="*/ 0 h 2"/>
              <a:gd name="T26" fmla="*/ 0 w 2"/>
              <a:gd name="T27" fmla="*/ 0 h 2"/>
              <a:gd name="T28" fmla="*/ 0 w 2"/>
              <a:gd name="T29" fmla="*/ 0 h 2"/>
              <a:gd name="T30" fmla="*/ 0 w 2"/>
              <a:gd name="T31" fmla="*/ 2147483647 h 2"/>
              <a:gd name="T32" fmla="*/ 0 w 2"/>
              <a:gd name="T33" fmla="*/ 2147483647 h 2"/>
              <a:gd name="T34" fmla="*/ 0 w 2"/>
              <a:gd name="T35" fmla="*/ 2147483647 h 2"/>
              <a:gd name="T36" fmla="*/ 0 w 2"/>
              <a:gd name="T37" fmla="*/ 0 h 2"/>
              <a:gd name="T38" fmla="*/ 0 w 2"/>
              <a:gd name="T39" fmla="*/ 0 h 2"/>
              <a:gd name="T40" fmla="*/ 0 w 2"/>
              <a:gd name="T41" fmla="*/ 0 h 2"/>
              <a:gd name="T42" fmla="*/ 0 w 2"/>
              <a:gd name="T43" fmla="*/ 0 h 2"/>
              <a:gd name="T44" fmla="*/ 0 w 2"/>
              <a:gd name="T45" fmla="*/ 0 h 2"/>
              <a:gd name="T46" fmla="*/ 0 w 2"/>
              <a:gd name="T47" fmla="*/ 0 h 2"/>
              <a:gd name="T48" fmla="*/ 0 w 2"/>
              <a:gd name="T49" fmla="*/ 2147483647 h 2"/>
              <a:gd name="T50" fmla="*/ 2147483647 w 2"/>
              <a:gd name="T51" fmla="*/ 2147483647 h 2"/>
              <a:gd name="T52" fmla="*/ 2147483647 w 2"/>
              <a:gd name="T53" fmla="*/ 0 h 2"/>
              <a:gd name="T54" fmla="*/ 2147483647 w 2"/>
              <a:gd name="T55" fmla="*/ 0 h 2"/>
              <a:gd name="T56" fmla="*/ 0 w 2"/>
              <a:gd name="T57" fmla="*/ 0 h 2"/>
              <a:gd name="T58" fmla="*/ 0 w 2"/>
              <a:gd name="T59" fmla="*/ 0 h 2"/>
              <a:gd name="T60" fmla="*/ 0 w 2"/>
              <a:gd name="T61" fmla="*/ 2147483647 h 2"/>
              <a:gd name="T62" fmla="*/ 0 w 2"/>
              <a:gd name="T63" fmla="*/ 2147483647 h 2"/>
              <a:gd name="T64" fmla="*/ 2147483647 w 2"/>
              <a:gd name="T65" fmla="*/ 2147483647 h 2"/>
              <a:gd name="T66" fmla="*/ 2147483647 w 2"/>
              <a:gd name="T67" fmla="*/ 2147483647 h 2"/>
              <a:gd name="T68" fmla="*/ 0 w 2"/>
              <a:gd name="T69" fmla="*/ 2147483647 h 2"/>
              <a:gd name="T70" fmla="*/ 0 w 2"/>
              <a:gd name="T71" fmla="*/ 2147483647 h 2"/>
              <a:gd name="T72" fmla="*/ 0 w 2"/>
              <a:gd name="T73" fmla="*/ 2147483647 h 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 h="2">
                <a:moveTo>
                  <a:pt x="0" y="2"/>
                </a:moveTo>
                <a:lnTo>
                  <a:pt x="0" y="2"/>
                </a:lnTo>
                <a:lnTo>
                  <a:pt x="2" y="2"/>
                </a:lnTo>
                <a:lnTo>
                  <a:pt x="2" y="0"/>
                </a:lnTo>
                <a:lnTo>
                  <a:pt x="0" y="0"/>
                </a:lnTo>
                <a:lnTo>
                  <a:pt x="2" y="0"/>
                </a:lnTo>
                <a:lnTo>
                  <a:pt x="0" y="0"/>
                </a:lnTo>
                <a:lnTo>
                  <a:pt x="0" y="2"/>
                </a:lnTo>
                <a:lnTo>
                  <a:pt x="0" y="0"/>
                </a:lnTo>
                <a:lnTo>
                  <a:pt x="0" y="2"/>
                </a:lnTo>
                <a:lnTo>
                  <a:pt x="2" y="2"/>
                </a:lnTo>
                <a:lnTo>
                  <a:pt x="2" y="0"/>
                </a:lnTo>
                <a:lnTo>
                  <a:pt x="0" y="0"/>
                </a:lnTo>
                <a:lnTo>
                  <a:pt x="0" y="2"/>
                </a:lnTo>
                <a:lnTo>
                  <a:pt x="2" y="2"/>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 name="Rectangle 1335">
            <a:extLst>
              <a:ext uri="{FF2B5EF4-FFF2-40B4-BE49-F238E27FC236}">
                <a16:creationId xmlns:a16="http://schemas.microsoft.com/office/drawing/2014/main" id="{E86D7443-57D0-4BCD-AEC5-C3001C44DE7A}"/>
              </a:ext>
            </a:extLst>
          </p:cNvPr>
          <p:cNvSpPr>
            <a:spLocks noChangeArrowheads="1"/>
          </p:cNvSpPr>
          <p:nvPr/>
        </p:nvSpPr>
        <p:spPr bwMode="auto">
          <a:xfrm>
            <a:off x="468313" y="508000"/>
            <a:ext cx="1587"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54" name="Rectangle 1336">
            <a:extLst>
              <a:ext uri="{FF2B5EF4-FFF2-40B4-BE49-F238E27FC236}">
                <a16:creationId xmlns:a16="http://schemas.microsoft.com/office/drawing/2014/main" id="{DBA0137C-CF52-41B7-B16D-E6CEB45E87E2}"/>
              </a:ext>
            </a:extLst>
          </p:cNvPr>
          <p:cNvSpPr>
            <a:spLocks noChangeArrowheads="1"/>
          </p:cNvSpPr>
          <p:nvPr/>
        </p:nvSpPr>
        <p:spPr bwMode="auto">
          <a:xfrm>
            <a:off x="474663" y="495300"/>
            <a:ext cx="1587"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55" name="Rectangle 1337">
            <a:extLst>
              <a:ext uri="{FF2B5EF4-FFF2-40B4-BE49-F238E27FC236}">
                <a16:creationId xmlns:a16="http://schemas.microsoft.com/office/drawing/2014/main" id="{7935FE64-4D56-4F5F-BCCD-B1CD4AEAF591}"/>
              </a:ext>
            </a:extLst>
          </p:cNvPr>
          <p:cNvSpPr>
            <a:spLocks noChangeArrowheads="1"/>
          </p:cNvSpPr>
          <p:nvPr/>
        </p:nvSpPr>
        <p:spPr bwMode="auto">
          <a:xfrm>
            <a:off x="474663" y="495300"/>
            <a:ext cx="1587"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56" name="Rectangle 1340">
            <a:extLst>
              <a:ext uri="{FF2B5EF4-FFF2-40B4-BE49-F238E27FC236}">
                <a16:creationId xmlns:a16="http://schemas.microsoft.com/office/drawing/2014/main" id="{221B4476-1E08-4644-9E70-282F88ED9A2F}"/>
              </a:ext>
            </a:extLst>
          </p:cNvPr>
          <p:cNvSpPr>
            <a:spLocks noChangeArrowheads="1"/>
          </p:cNvSpPr>
          <p:nvPr/>
        </p:nvSpPr>
        <p:spPr bwMode="auto">
          <a:xfrm>
            <a:off x="468313" y="508000"/>
            <a:ext cx="1587"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57" name="Rectangle 1341">
            <a:extLst>
              <a:ext uri="{FF2B5EF4-FFF2-40B4-BE49-F238E27FC236}">
                <a16:creationId xmlns:a16="http://schemas.microsoft.com/office/drawing/2014/main" id="{5CE4AD47-E95F-484C-8383-B20548A028D2}"/>
              </a:ext>
            </a:extLst>
          </p:cNvPr>
          <p:cNvSpPr>
            <a:spLocks noChangeArrowheads="1"/>
          </p:cNvSpPr>
          <p:nvPr/>
        </p:nvSpPr>
        <p:spPr bwMode="auto">
          <a:xfrm>
            <a:off x="468313" y="508000"/>
            <a:ext cx="1587"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58" name="Rectangle 1342">
            <a:extLst>
              <a:ext uri="{FF2B5EF4-FFF2-40B4-BE49-F238E27FC236}">
                <a16:creationId xmlns:a16="http://schemas.microsoft.com/office/drawing/2014/main" id="{C1003F0D-BDEC-4549-8A4E-31B1900AA11A}"/>
              </a:ext>
            </a:extLst>
          </p:cNvPr>
          <p:cNvSpPr>
            <a:spLocks noChangeArrowheads="1"/>
          </p:cNvSpPr>
          <p:nvPr/>
        </p:nvSpPr>
        <p:spPr bwMode="auto">
          <a:xfrm>
            <a:off x="468313" y="508000"/>
            <a:ext cx="1587"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59" name="Rectangle 1343">
            <a:extLst>
              <a:ext uri="{FF2B5EF4-FFF2-40B4-BE49-F238E27FC236}">
                <a16:creationId xmlns:a16="http://schemas.microsoft.com/office/drawing/2014/main" id="{4A9A9D02-D19B-4622-ABE8-8DA40E854F10}"/>
              </a:ext>
            </a:extLst>
          </p:cNvPr>
          <p:cNvSpPr>
            <a:spLocks noChangeArrowheads="1"/>
          </p:cNvSpPr>
          <p:nvPr/>
        </p:nvSpPr>
        <p:spPr bwMode="auto">
          <a:xfrm>
            <a:off x="468313" y="508000"/>
            <a:ext cx="1587"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60" name="Rectangle 1344">
            <a:extLst>
              <a:ext uri="{FF2B5EF4-FFF2-40B4-BE49-F238E27FC236}">
                <a16:creationId xmlns:a16="http://schemas.microsoft.com/office/drawing/2014/main" id="{B57CA1B4-B092-4016-83B4-589BAE35619E}"/>
              </a:ext>
            </a:extLst>
          </p:cNvPr>
          <p:cNvSpPr>
            <a:spLocks noChangeArrowheads="1"/>
          </p:cNvSpPr>
          <p:nvPr/>
        </p:nvSpPr>
        <p:spPr bwMode="auto">
          <a:xfrm>
            <a:off x="465138" y="485775"/>
            <a:ext cx="1587"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61" name="Rectangle 67">
            <a:extLst>
              <a:ext uri="{FF2B5EF4-FFF2-40B4-BE49-F238E27FC236}">
                <a16:creationId xmlns:a16="http://schemas.microsoft.com/office/drawing/2014/main" id="{EFA6E290-CA5B-424A-9E11-7A5992CD7557}"/>
              </a:ext>
            </a:extLst>
          </p:cNvPr>
          <p:cNvSpPr>
            <a:spLocks noChangeArrowheads="1"/>
          </p:cNvSpPr>
          <p:nvPr/>
        </p:nvSpPr>
        <p:spPr bwMode="auto">
          <a:xfrm>
            <a:off x="0" y="2828925"/>
            <a:ext cx="9144000" cy="176213"/>
          </a:xfrm>
          <a:prstGeom prst="rect">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marL="115888" indent="-115888"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solidFill>
                <a:schemeClr val="bg1"/>
              </a:solidFill>
              <a:cs typeface="+mn-cs"/>
            </a:endParaRPr>
          </a:p>
        </p:txBody>
      </p:sp>
      <p:sp>
        <p:nvSpPr>
          <p:cNvPr id="330" name="Title 329"/>
          <p:cNvSpPr>
            <a:spLocks noGrp="1"/>
          </p:cNvSpPr>
          <p:nvPr>
            <p:ph type="title"/>
          </p:nvPr>
        </p:nvSpPr>
        <p:spPr>
          <a:xfrm>
            <a:off x="865910" y="1306550"/>
            <a:ext cx="7296726" cy="1450437"/>
          </a:xfrm>
        </p:spPr>
        <p:txBody>
          <a:bodyPr/>
          <a:lstStyle>
            <a:lvl1pPr>
              <a:defRPr sz="3800" b="1" cap="none" baseline="0">
                <a:solidFill>
                  <a:schemeClr val="bg2"/>
                </a:solidFill>
              </a:defRPr>
            </a:lvl1pPr>
          </a:lstStyle>
          <a:p>
            <a:r>
              <a:rPr lang="en-US"/>
              <a:t>Click to edit Master title style</a:t>
            </a:r>
          </a:p>
        </p:txBody>
      </p:sp>
      <p:sp>
        <p:nvSpPr>
          <p:cNvPr id="332" name="Text Placeholder 331"/>
          <p:cNvSpPr>
            <a:spLocks noGrp="1"/>
          </p:cNvSpPr>
          <p:nvPr>
            <p:ph type="body" sz="quarter" idx="13"/>
          </p:nvPr>
        </p:nvSpPr>
        <p:spPr>
          <a:xfrm>
            <a:off x="851104" y="3074088"/>
            <a:ext cx="7328771" cy="2397495"/>
          </a:xfrm>
        </p:spPr>
        <p:txBody>
          <a:bodyPr>
            <a:normAutofit/>
          </a:bodyPr>
          <a:lstStyle>
            <a:lvl1pPr>
              <a:lnSpc>
                <a:spcPct val="100000"/>
              </a:lnSpc>
              <a:defRPr sz="3000" b="0" i="0" cap="none" baseline="0">
                <a:solidFill>
                  <a:schemeClr val="tx1"/>
                </a:solidFill>
                <a:latin typeface="+mn-lt"/>
                <a:cs typeface="Andes ExtraLight"/>
              </a:defRPr>
            </a:lvl1pPr>
            <a:lvl2pPr>
              <a:defRPr b="0" i="0">
                <a:latin typeface="Andes ExtraLight"/>
                <a:cs typeface="Andes ExtraLight"/>
              </a:defRPr>
            </a:lvl2pPr>
            <a:lvl3pPr>
              <a:defRPr b="0" i="0">
                <a:latin typeface="Andes ExtraLight"/>
                <a:cs typeface="Andes ExtraLight"/>
              </a:defRPr>
            </a:lvl3pPr>
            <a:lvl4pPr>
              <a:defRPr b="0" i="0">
                <a:latin typeface="Andes ExtraLight"/>
                <a:cs typeface="Andes ExtraLight"/>
              </a:defRPr>
            </a:lvl4pPr>
            <a:lvl5pPr>
              <a:defRPr b="0" i="0">
                <a:latin typeface="Andes ExtraLight"/>
                <a:cs typeface="Andes ExtraLight"/>
              </a:defRPr>
            </a:lvl5pPr>
          </a:lstStyle>
          <a:p>
            <a:pPr lvl="0"/>
            <a:r>
              <a:rPr lang="en-US"/>
              <a:t>Click to edit Master text styles</a:t>
            </a:r>
          </a:p>
        </p:txBody>
      </p:sp>
    </p:spTree>
    <p:extLst>
      <p:ext uri="{BB962C8B-B14F-4D97-AF65-F5344CB8AC3E}">
        <p14:creationId xmlns:p14="http://schemas.microsoft.com/office/powerpoint/2010/main" val="222062598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act Slide">
    <p:spTree>
      <p:nvGrpSpPr>
        <p:cNvPr id="1" name=""/>
        <p:cNvGrpSpPr/>
        <p:nvPr/>
      </p:nvGrpSpPr>
      <p:grpSpPr>
        <a:xfrm>
          <a:off x="0" y="0"/>
          <a:ext cx="0" cy="0"/>
          <a:chOff x="0" y="0"/>
          <a:chExt cx="0" cy="0"/>
        </a:xfrm>
      </p:grpSpPr>
      <p:sp>
        <p:nvSpPr>
          <p:cNvPr id="2" name="Title 1"/>
          <p:cNvSpPr>
            <a:spLocks noGrp="1"/>
          </p:cNvSpPr>
          <p:nvPr>
            <p:ph type="title"/>
          </p:nvPr>
        </p:nvSpPr>
        <p:spPr>
          <a:xfrm>
            <a:off x="356933" y="288636"/>
            <a:ext cx="8533067" cy="461819"/>
          </a:xfrm>
        </p:spPr>
        <p:txBody>
          <a:bodyPr/>
          <a:lstStyle>
            <a:lvl1pPr>
              <a:defRPr sz="2200" b="0" i="0" baseline="0">
                <a:solidFill>
                  <a:schemeClr val="tx1"/>
                </a:solidFill>
                <a:latin typeface="+mn-lt"/>
                <a:cs typeface="Andes ExtraLight"/>
              </a:defRPr>
            </a:lvl1pPr>
          </a:lstStyle>
          <a:p>
            <a:r>
              <a:rPr lang="en-US"/>
              <a:t>Click to edit Master title style</a:t>
            </a:r>
          </a:p>
        </p:txBody>
      </p:sp>
      <p:sp>
        <p:nvSpPr>
          <p:cNvPr id="6" name="Table Placeholder 5"/>
          <p:cNvSpPr>
            <a:spLocks noGrp="1"/>
          </p:cNvSpPr>
          <p:nvPr>
            <p:ph type="tbl" sz="quarter" idx="13"/>
          </p:nvPr>
        </p:nvSpPr>
        <p:spPr>
          <a:xfrm>
            <a:off x="349779" y="968964"/>
            <a:ext cx="8529637" cy="5249906"/>
          </a:xfrm>
        </p:spPr>
        <p:txBody>
          <a:bodyPr>
            <a:normAutofit/>
          </a:bodyPr>
          <a:lstStyle>
            <a:lvl1pPr>
              <a:lnSpc>
                <a:spcPct val="100000"/>
              </a:lnSpc>
              <a:spcBef>
                <a:spcPts val="0"/>
              </a:spcBef>
              <a:defRPr sz="1200"/>
            </a:lvl1pPr>
          </a:lstStyle>
          <a:p>
            <a:pPr lvl="0"/>
            <a:endParaRPr lang="en-US" noProof="0"/>
          </a:p>
        </p:txBody>
      </p:sp>
      <p:sp>
        <p:nvSpPr>
          <p:cNvPr id="4" name="Slide Number Placeholder 3">
            <a:extLst>
              <a:ext uri="{FF2B5EF4-FFF2-40B4-BE49-F238E27FC236}">
                <a16:creationId xmlns:a16="http://schemas.microsoft.com/office/drawing/2014/main" id="{73080BBF-1130-492B-8345-858BE537FD8D}"/>
              </a:ext>
            </a:extLst>
          </p:cNvPr>
          <p:cNvSpPr>
            <a:spLocks noGrp="1"/>
          </p:cNvSpPr>
          <p:nvPr>
            <p:ph type="sldNum" sz="quarter" idx="14"/>
          </p:nvPr>
        </p:nvSpPr>
        <p:spPr/>
        <p:txBody>
          <a:bodyPr/>
          <a:lstStyle>
            <a:lvl1pPr>
              <a:defRPr/>
            </a:lvl1pPr>
          </a:lstStyle>
          <a:p>
            <a:fld id="{F998CC37-4E3F-4130-86BA-9F256AB0C0E3}" type="slidenum">
              <a:rPr lang="en-US" altLang="en-US"/>
              <a:pPr/>
              <a:t>‹#›</a:t>
            </a:fld>
            <a:endParaRPr lang="en-US" altLang="en-US"/>
          </a:p>
        </p:txBody>
      </p:sp>
      <p:sp>
        <p:nvSpPr>
          <p:cNvPr id="5" name="Footer Placeholder 4">
            <a:extLst>
              <a:ext uri="{FF2B5EF4-FFF2-40B4-BE49-F238E27FC236}">
                <a16:creationId xmlns:a16="http://schemas.microsoft.com/office/drawing/2014/main" id="{EB64D53C-7535-4621-AFA7-7A0AA33DD89A}"/>
              </a:ext>
            </a:extLst>
          </p:cNvPr>
          <p:cNvSpPr>
            <a:spLocks noGrp="1"/>
          </p:cNvSpPr>
          <p:nvPr>
            <p:ph type="ftr" sz="quarter" idx="15"/>
          </p:nvPr>
        </p:nvSpPr>
        <p:spPr/>
        <p:txBody>
          <a:bodyPr/>
          <a:lstStyle>
            <a:lvl1pPr>
              <a:defRPr/>
            </a:lvl1pPr>
          </a:lstStyle>
          <a:p>
            <a:pPr>
              <a:defRPr/>
            </a:pPr>
            <a:r>
              <a:rPr lang="en-US"/>
              <a:t>Presentation Title</a:t>
            </a:r>
          </a:p>
        </p:txBody>
      </p:sp>
    </p:spTree>
    <p:extLst>
      <p:ext uri="{BB962C8B-B14F-4D97-AF65-F5344CB8AC3E}">
        <p14:creationId xmlns:p14="http://schemas.microsoft.com/office/powerpoint/2010/main" val="382831609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Dark Blue Titl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DDCD659-8A1E-43D1-A303-AC7DA1BB421F}"/>
              </a:ext>
            </a:extLst>
          </p:cNvPr>
          <p:cNvSpPr>
            <a:spLocks noChangeArrowheads="1"/>
          </p:cNvSpPr>
          <p:nvPr/>
        </p:nvSpPr>
        <p:spPr bwMode="auto">
          <a:xfrm flipV="1">
            <a:off x="0" y="0"/>
            <a:ext cx="9144000" cy="4479925"/>
          </a:xfrm>
          <a:prstGeom prst="rect">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marL="115888" indent="-115888"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7" name="Rectangle 6">
            <a:extLst>
              <a:ext uri="{FF2B5EF4-FFF2-40B4-BE49-F238E27FC236}">
                <a16:creationId xmlns:a16="http://schemas.microsoft.com/office/drawing/2014/main" id="{F578C439-90F1-4B6F-8D04-9B769F77E215}"/>
              </a:ext>
            </a:extLst>
          </p:cNvPr>
          <p:cNvSpPr>
            <a:spLocks noChangeArrowheads="1"/>
          </p:cNvSpPr>
          <p:nvPr/>
        </p:nvSpPr>
        <p:spPr bwMode="auto">
          <a:xfrm>
            <a:off x="0" y="4302125"/>
            <a:ext cx="9144000" cy="176213"/>
          </a:xfrm>
          <a:prstGeom prst="rect">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marL="115888" indent="-115888"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solidFill>
                <a:schemeClr val="bg1"/>
              </a:solidFill>
              <a:cs typeface="+mn-cs"/>
            </a:endParaRPr>
          </a:p>
        </p:txBody>
      </p:sp>
      <p:sp>
        <p:nvSpPr>
          <p:cNvPr id="330" name="Title 329"/>
          <p:cNvSpPr>
            <a:spLocks noGrp="1"/>
          </p:cNvSpPr>
          <p:nvPr>
            <p:ph type="title"/>
          </p:nvPr>
        </p:nvSpPr>
        <p:spPr>
          <a:xfrm>
            <a:off x="1396005" y="1189789"/>
            <a:ext cx="7039470" cy="1822161"/>
          </a:xfrm>
        </p:spPr>
        <p:txBody>
          <a:bodyPr anchor="b"/>
          <a:lstStyle>
            <a:lvl1pPr>
              <a:lnSpc>
                <a:spcPct val="100000"/>
              </a:lnSpc>
              <a:spcBef>
                <a:spcPts val="0"/>
              </a:spcBef>
              <a:defRPr sz="3600" b="1" baseline="0">
                <a:solidFill>
                  <a:schemeClr val="bg1"/>
                </a:solidFill>
              </a:defRPr>
            </a:lvl1pPr>
          </a:lstStyle>
          <a:p>
            <a:r>
              <a:rPr lang="en-US"/>
              <a:t>Click to edit Master title style</a:t>
            </a:r>
          </a:p>
        </p:txBody>
      </p:sp>
      <p:sp>
        <p:nvSpPr>
          <p:cNvPr id="332" name="Text Placeholder 331"/>
          <p:cNvSpPr>
            <a:spLocks noGrp="1"/>
          </p:cNvSpPr>
          <p:nvPr>
            <p:ph type="body" sz="quarter" idx="13"/>
          </p:nvPr>
        </p:nvSpPr>
        <p:spPr>
          <a:xfrm>
            <a:off x="1408676" y="3000005"/>
            <a:ext cx="7026799" cy="1211048"/>
          </a:xfrm>
        </p:spPr>
        <p:txBody>
          <a:bodyPr>
            <a:normAutofit/>
          </a:bodyPr>
          <a:lstStyle>
            <a:lvl1pPr>
              <a:lnSpc>
                <a:spcPct val="100000"/>
              </a:lnSpc>
              <a:spcBef>
                <a:spcPts val="0"/>
              </a:spcBef>
              <a:defRPr sz="2400" b="0" i="0" cap="all" baseline="0">
                <a:solidFill>
                  <a:srgbClr val="FFFFFF"/>
                </a:solidFill>
                <a:latin typeface="+mn-lt"/>
                <a:cs typeface="Andes ExtraLight"/>
              </a:defRPr>
            </a:lvl1pPr>
            <a:lvl2pPr>
              <a:defRPr b="0" i="0">
                <a:latin typeface="Andes ExtraLight"/>
                <a:cs typeface="Andes ExtraLight"/>
              </a:defRPr>
            </a:lvl2pPr>
            <a:lvl3pPr>
              <a:defRPr b="0" i="0">
                <a:latin typeface="Andes ExtraLight"/>
                <a:cs typeface="Andes ExtraLight"/>
              </a:defRPr>
            </a:lvl3pPr>
            <a:lvl4pPr>
              <a:defRPr b="0" i="0">
                <a:latin typeface="Andes ExtraLight"/>
                <a:cs typeface="Andes ExtraLight"/>
              </a:defRPr>
            </a:lvl4pPr>
            <a:lvl5pPr>
              <a:defRPr b="0" i="0">
                <a:latin typeface="Andes ExtraLight"/>
                <a:cs typeface="Andes ExtraLight"/>
              </a:defRPr>
            </a:lvl5pPr>
          </a:lstStyle>
          <a:p>
            <a:pPr lvl="0"/>
            <a:r>
              <a:rPr lang="en-US"/>
              <a:t>Click to edit Master text styles</a:t>
            </a:r>
          </a:p>
        </p:txBody>
      </p:sp>
      <p:sp>
        <p:nvSpPr>
          <p:cNvPr id="70" name="Picture Placeholder 4"/>
          <p:cNvSpPr>
            <a:spLocks noGrp="1"/>
          </p:cNvSpPr>
          <p:nvPr>
            <p:ph type="pic" sz="quarter" idx="16"/>
          </p:nvPr>
        </p:nvSpPr>
        <p:spPr>
          <a:xfrm>
            <a:off x="508000" y="4699001"/>
            <a:ext cx="5058833" cy="1375832"/>
          </a:xfrm>
          <a:solidFill>
            <a:srgbClr val="FFFFFF"/>
          </a:solidFill>
        </p:spPr>
        <p:txBody>
          <a:bodyPr anchor="ctr">
            <a:normAutofit/>
          </a:bodyPr>
          <a:lstStyle>
            <a:lvl1pPr algn="ctr">
              <a:defRPr baseline="0">
                <a:solidFill>
                  <a:srgbClr val="021F43"/>
                </a:solidFill>
              </a:defRPr>
            </a:lvl1pPr>
          </a:lstStyle>
          <a:p>
            <a:pPr lvl="0"/>
            <a:r>
              <a:rPr lang="en-US" noProof="0"/>
              <a:t>Click icon to add picture</a:t>
            </a:r>
          </a:p>
        </p:txBody>
      </p:sp>
      <p:sp>
        <p:nvSpPr>
          <p:cNvPr id="9" name="Text Placeholder 331"/>
          <p:cNvSpPr>
            <a:spLocks noGrp="1"/>
          </p:cNvSpPr>
          <p:nvPr>
            <p:ph type="body" sz="quarter" idx="14"/>
          </p:nvPr>
        </p:nvSpPr>
        <p:spPr>
          <a:xfrm>
            <a:off x="5682073" y="4699001"/>
            <a:ext cx="2821170" cy="1393637"/>
          </a:xfrm>
        </p:spPr>
        <p:txBody>
          <a:bodyPr anchor="b"/>
          <a:lstStyle>
            <a:lvl1pPr algn="r">
              <a:lnSpc>
                <a:spcPct val="100000"/>
              </a:lnSpc>
              <a:defRPr sz="1400" b="0" i="0" baseline="0">
                <a:solidFill>
                  <a:schemeClr val="tx1"/>
                </a:solidFill>
                <a:latin typeface="+mn-lt"/>
                <a:cs typeface="Arial"/>
              </a:defRPr>
            </a:lvl1pPr>
            <a:lvl2pPr algn="r">
              <a:defRPr sz="1400" b="0" i="0">
                <a:latin typeface="+mn-lt"/>
                <a:cs typeface="Andes ExtraLight"/>
              </a:defRPr>
            </a:lvl2pPr>
            <a:lvl3pPr>
              <a:defRPr b="0" i="0">
                <a:latin typeface="Andes ExtraLight"/>
                <a:cs typeface="Andes ExtraLight"/>
              </a:defRPr>
            </a:lvl3pPr>
            <a:lvl4pPr>
              <a:defRPr b="0" i="0">
                <a:latin typeface="Andes ExtraLight"/>
                <a:cs typeface="Andes ExtraLight"/>
              </a:defRPr>
            </a:lvl4pPr>
            <a:lvl5pPr>
              <a:defRPr b="0" i="0">
                <a:latin typeface="Andes ExtraLight"/>
                <a:cs typeface="Andes ExtraLight"/>
              </a:defRPr>
            </a:lvl5pPr>
          </a:lstStyle>
          <a:p>
            <a:pPr lvl="0"/>
            <a:r>
              <a:rPr lang="en-US"/>
              <a:t>Click to edit Master text styles</a:t>
            </a:r>
          </a:p>
          <a:p>
            <a:pPr lvl="1"/>
            <a:r>
              <a:rPr lang="en-US"/>
              <a:t>Second level</a:t>
            </a:r>
          </a:p>
        </p:txBody>
      </p:sp>
      <p:sp>
        <p:nvSpPr>
          <p:cNvPr id="8" name="Rectangle 1028">
            <a:extLst>
              <a:ext uri="{FF2B5EF4-FFF2-40B4-BE49-F238E27FC236}">
                <a16:creationId xmlns:a16="http://schemas.microsoft.com/office/drawing/2014/main" id="{C5546F9E-B215-488B-83F5-D1F383644CC9}"/>
              </a:ext>
            </a:extLst>
          </p:cNvPr>
          <p:cNvSpPr>
            <a:spLocks noGrp="1" noChangeArrowheads="1"/>
          </p:cNvSpPr>
          <p:nvPr>
            <p:ph type="dt" sz="half" idx="17"/>
          </p:nvPr>
        </p:nvSpPr>
        <p:spPr>
          <a:xfrm>
            <a:off x="5716588" y="6116638"/>
            <a:ext cx="2719387" cy="306387"/>
          </a:xfrm>
        </p:spPr>
        <p:txBody>
          <a:bodyPr rIns="0" anchor="ctr"/>
          <a:lstStyle>
            <a:lvl1pPr algn="r">
              <a:defRPr b="0" i="0">
                <a:solidFill>
                  <a:schemeClr val="tx1"/>
                </a:solidFill>
                <a:latin typeface="Arial"/>
                <a:cs typeface="Arial"/>
              </a:defRPr>
            </a:lvl1pPr>
          </a:lstStyle>
          <a:p>
            <a:pPr>
              <a:defRPr/>
            </a:pPr>
            <a:endParaRPr lang="en-US"/>
          </a:p>
        </p:txBody>
      </p:sp>
    </p:spTree>
    <p:extLst>
      <p:ext uri="{BB962C8B-B14F-4D97-AF65-F5344CB8AC3E}">
        <p14:creationId xmlns:p14="http://schemas.microsoft.com/office/powerpoint/2010/main" val="12559866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2_Short Title and 1 Content">
    <p:spTree>
      <p:nvGrpSpPr>
        <p:cNvPr id="1" name=""/>
        <p:cNvGrpSpPr/>
        <p:nvPr/>
      </p:nvGrpSpPr>
      <p:grpSpPr>
        <a:xfrm>
          <a:off x="0" y="0"/>
          <a:ext cx="0" cy="0"/>
          <a:chOff x="0" y="0"/>
          <a:chExt cx="0" cy="0"/>
        </a:xfrm>
      </p:grpSpPr>
      <p:sp>
        <p:nvSpPr>
          <p:cNvPr id="9" name="Content Placeholder 2"/>
          <p:cNvSpPr>
            <a:spLocks noGrp="1"/>
          </p:cNvSpPr>
          <p:nvPr>
            <p:ph idx="1" hasCustomPrompt="1"/>
          </p:nvPr>
        </p:nvSpPr>
        <p:spPr bwMode="blackWhite">
          <a:xfrm>
            <a:off x="415926" y="1819275"/>
            <a:ext cx="8315324" cy="4129086"/>
          </a:xfrm>
        </p:spPr>
        <p:txBody>
          <a:bodyPr lIns="143858" tIns="35961" rIns="143858"/>
          <a:lstStyle>
            <a:lvl1pPr marL="342553" indent="-342553">
              <a:buFont typeface="Arial" panose="020B0604020202020204" pitchFamily="34" charset="0"/>
              <a:buChar char="•"/>
              <a:defRPr sz="2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ext Placeholder 2"/>
          <p:cNvSpPr>
            <a:spLocks noGrp="1"/>
          </p:cNvSpPr>
          <p:nvPr>
            <p:ph type="body" sz="quarter" idx="10"/>
          </p:nvPr>
        </p:nvSpPr>
        <p:spPr bwMode="blackWhite">
          <a:xfrm>
            <a:off x="415925" y="1320800"/>
            <a:ext cx="8315325" cy="501650"/>
          </a:xfrm>
          <a:noFill/>
          <a:ln w="9525">
            <a:noFill/>
            <a:miter lim="800000"/>
            <a:headEnd/>
            <a:tailEnd/>
          </a:ln>
          <a:effectLst/>
        </p:spPr>
        <p:txBody>
          <a:bodyPr vert="horz" wrap="square" lIns="143858" tIns="107896" rIns="143858" bIns="0" numCol="1" anchor="t" anchorCtr="0" compatLnSpc="1">
            <a:prstTxWarp prst="textNoShape">
              <a:avLst/>
            </a:prstTxWarp>
          </a:bodyPr>
          <a:lstStyle>
            <a:lvl1pPr>
              <a:defRPr lang="en-US" sz="2100" b="1" dirty="0" smtClean="0">
                <a:solidFill>
                  <a:srgbClr val="ECBED3"/>
                </a:solidFill>
              </a:defRPr>
            </a:lvl1pPr>
          </a:lstStyle>
          <a:p>
            <a:pPr lvl="0"/>
            <a:r>
              <a:rPr lang="en-US"/>
              <a:t>Click to edit Master text styles</a:t>
            </a:r>
          </a:p>
        </p:txBody>
      </p:sp>
      <p:sp>
        <p:nvSpPr>
          <p:cNvPr id="15" name="Title 3"/>
          <p:cNvSpPr>
            <a:spLocks noGrp="1"/>
          </p:cNvSpPr>
          <p:nvPr>
            <p:ph type="title" hasCustomPrompt="1"/>
          </p:nvPr>
        </p:nvSpPr>
        <p:spPr bwMode="blackWhite">
          <a:xfrm>
            <a:off x="414338" y="523875"/>
            <a:ext cx="8315325" cy="797611"/>
          </a:xfrm>
        </p:spPr>
        <p:txBody>
          <a:bodyPr anchor="ctr"/>
          <a:lstStyle>
            <a:lvl1pPr>
              <a:defRPr sz="2800">
                <a:solidFill>
                  <a:schemeClr val="accent3"/>
                </a:solidFill>
              </a:defRPr>
            </a:lvl1pPr>
          </a:lstStyle>
          <a:p>
            <a:r>
              <a:rPr lang="en-US"/>
              <a:t>Click to edit short title text</a:t>
            </a:r>
            <a:endParaRPr lang="en-GB"/>
          </a:p>
        </p:txBody>
      </p:sp>
    </p:spTree>
    <p:extLst>
      <p:ext uri="{BB962C8B-B14F-4D97-AF65-F5344CB8AC3E}">
        <p14:creationId xmlns:p14="http://schemas.microsoft.com/office/powerpoint/2010/main" val="87703369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Light Blue Title Slide">
    <p:spTree>
      <p:nvGrpSpPr>
        <p:cNvPr id="1" name=""/>
        <p:cNvGrpSpPr/>
        <p:nvPr/>
      </p:nvGrpSpPr>
      <p:grpSpPr>
        <a:xfrm>
          <a:off x="0" y="0"/>
          <a:ext cx="0" cy="0"/>
          <a:chOff x="0" y="0"/>
          <a:chExt cx="0" cy="0"/>
        </a:xfrm>
      </p:grpSpPr>
      <p:sp>
        <p:nvSpPr>
          <p:cNvPr id="6" name="Rectangle 5"/>
          <p:cNvSpPr>
            <a:spLocks noChangeArrowheads="1"/>
          </p:cNvSpPr>
          <p:nvPr/>
        </p:nvSpPr>
        <p:spPr bwMode="auto">
          <a:xfrm flipV="1">
            <a:off x="0" y="2"/>
            <a:ext cx="9144000" cy="4479925"/>
          </a:xfrm>
          <a:prstGeom prst="rect">
            <a:avLst/>
          </a:prstGeom>
          <a:solidFill>
            <a:srgbClr val="139AF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marL="115888" indent="-115888"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p>
        </p:txBody>
      </p:sp>
      <p:sp>
        <p:nvSpPr>
          <p:cNvPr id="7" name="Rectangle 6"/>
          <p:cNvSpPr>
            <a:spLocks noChangeArrowheads="1"/>
          </p:cNvSpPr>
          <p:nvPr/>
        </p:nvSpPr>
        <p:spPr bwMode="auto">
          <a:xfrm>
            <a:off x="0" y="4311652"/>
            <a:ext cx="9144000" cy="176213"/>
          </a:xfrm>
          <a:prstGeom prst="rect">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marL="115888" indent="-115888"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solidFill>
                <a:schemeClr val="bg1"/>
              </a:solidFill>
            </a:endParaRPr>
          </a:p>
        </p:txBody>
      </p:sp>
      <p:sp>
        <p:nvSpPr>
          <p:cNvPr id="330" name="Title 329"/>
          <p:cNvSpPr>
            <a:spLocks noGrp="1"/>
          </p:cNvSpPr>
          <p:nvPr>
            <p:ph type="title"/>
          </p:nvPr>
        </p:nvSpPr>
        <p:spPr>
          <a:xfrm>
            <a:off x="1512624" y="1189791"/>
            <a:ext cx="6971806" cy="1822161"/>
          </a:xfrm>
        </p:spPr>
        <p:txBody>
          <a:bodyPr anchor="b"/>
          <a:lstStyle>
            <a:lvl1pPr>
              <a:lnSpc>
                <a:spcPct val="100000"/>
              </a:lnSpc>
              <a:spcBef>
                <a:spcPts val="0"/>
              </a:spcBef>
              <a:defRPr sz="3600" b="1" baseline="0">
                <a:solidFill>
                  <a:schemeClr val="bg1"/>
                </a:solidFill>
              </a:defRPr>
            </a:lvl1pPr>
          </a:lstStyle>
          <a:p>
            <a:r>
              <a:rPr lang="en-US"/>
              <a:t>Click to edit Master title style</a:t>
            </a:r>
          </a:p>
        </p:txBody>
      </p:sp>
      <p:sp>
        <p:nvSpPr>
          <p:cNvPr id="332" name="Text Placeholder 331"/>
          <p:cNvSpPr>
            <a:spLocks noGrp="1"/>
          </p:cNvSpPr>
          <p:nvPr>
            <p:ph type="body" sz="quarter" idx="13"/>
          </p:nvPr>
        </p:nvSpPr>
        <p:spPr>
          <a:xfrm>
            <a:off x="1525173" y="3000005"/>
            <a:ext cx="6959257" cy="875885"/>
          </a:xfrm>
        </p:spPr>
        <p:txBody>
          <a:bodyPr>
            <a:normAutofit/>
          </a:bodyPr>
          <a:lstStyle>
            <a:lvl1pPr>
              <a:lnSpc>
                <a:spcPct val="100000"/>
              </a:lnSpc>
              <a:spcBef>
                <a:spcPts val="0"/>
              </a:spcBef>
              <a:defRPr sz="2400" b="0" i="0" cap="all" baseline="0">
                <a:solidFill>
                  <a:srgbClr val="FFFFFF"/>
                </a:solidFill>
                <a:latin typeface="+mn-lt"/>
                <a:cs typeface="Andes ExtraLight"/>
              </a:defRPr>
            </a:lvl1pPr>
            <a:lvl2pPr>
              <a:defRPr b="0" i="0">
                <a:latin typeface="Andes ExtraLight"/>
                <a:cs typeface="Andes ExtraLight"/>
              </a:defRPr>
            </a:lvl2pPr>
            <a:lvl3pPr>
              <a:defRPr b="0" i="0">
                <a:latin typeface="Andes ExtraLight"/>
                <a:cs typeface="Andes ExtraLight"/>
              </a:defRPr>
            </a:lvl3pPr>
            <a:lvl4pPr>
              <a:defRPr b="0" i="0">
                <a:latin typeface="Andes ExtraLight"/>
                <a:cs typeface="Andes ExtraLight"/>
              </a:defRPr>
            </a:lvl4pPr>
            <a:lvl5pPr>
              <a:defRPr b="0" i="0">
                <a:latin typeface="Andes ExtraLight"/>
                <a:cs typeface="Andes ExtraLight"/>
              </a:defRPr>
            </a:lvl5pPr>
          </a:lstStyle>
          <a:p>
            <a:pPr lvl="0"/>
            <a:r>
              <a:rPr lang="en-US"/>
              <a:t>Edit Master text styles</a:t>
            </a:r>
          </a:p>
        </p:txBody>
      </p:sp>
      <p:sp>
        <p:nvSpPr>
          <p:cNvPr id="69" name="Text Placeholder 331"/>
          <p:cNvSpPr>
            <a:spLocks noGrp="1"/>
          </p:cNvSpPr>
          <p:nvPr>
            <p:ph type="body" sz="quarter" idx="14"/>
          </p:nvPr>
        </p:nvSpPr>
        <p:spPr>
          <a:xfrm>
            <a:off x="5682073" y="4699003"/>
            <a:ext cx="2821170" cy="1393637"/>
          </a:xfrm>
        </p:spPr>
        <p:txBody>
          <a:bodyPr anchor="b"/>
          <a:lstStyle>
            <a:lvl1pPr marL="0" marR="0" indent="0" algn="r" defTabSz="914400" rtl="0" eaLnBrk="1" fontAlgn="base" latinLnBrk="0" hangingPunct="1">
              <a:lnSpc>
                <a:spcPct val="115000"/>
              </a:lnSpc>
              <a:spcBef>
                <a:spcPct val="20000"/>
              </a:spcBef>
              <a:spcAft>
                <a:spcPct val="0"/>
              </a:spcAft>
              <a:buClr>
                <a:srgbClr val="00783C"/>
              </a:buClr>
              <a:buSzTx/>
              <a:buFontTx/>
              <a:buNone/>
              <a:tabLst/>
              <a:defRPr sz="1400" b="0" i="0" baseline="0">
                <a:solidFill>
                  <a:schemeClr val="tx1"/>
                </a:solidFill>
                <a:latin typeface="+mn-lt"/>
                <a:cs typeface="Arial"/>
              </a:defRPr>
            </a:lvl1pPr>
            <a:lvl2pPr marL="0" marR="0" indent="0" algn="r" defTabSz="914400" rtl="0" eaLnBrk="1" fontAlgn="base" latinLnBrk="0" hangingPunct="1">
              <a:lnSpc>
                <a:spcPct val="100000"/>
              </a:lnSpc>
              <a:spcBef>
                <a:spcPct val="20000"/>
              </a:spcBef>
              <a:spcAft>
                <a:spcPct val="0"/>
              </a:spcAft>
              <a:buClr>
                <a:srgbClr val="00783C"/>
              </a:buClr>
              <a:buSzTx/>
              <a:buFont typeface="Wingdings" charset="0"/>
              <a:buNone/>
              <a:tabLst/>
              <a:defRPr sz="1400" b="0" i="0">
                <a:latin typeface="+mn-lt"/>
                <a:cs typeface="Andes ExtraLight"/>
              </a:defRPr>
            </a:lvl2pPr>
            <a:lvl3pPr>
              <a:defRPr b="0" i="0">
                <a:latin typeface="Andes ExtraLight"/>
                <a:cs typeface="Andes ExtraLight"/>
              </a:defRPr>
            </a:lvl3pPr>
            <a:lvl4pPr>
              <a:defRPr b="0" i="0">
                <a:latin typeface="Andes ExtraLight"/>
                <a:cs typeface="Andes ExtraLight"/>
              </a:defRPr>
            </a:lvl4pPr>
            <a:lvl5pPr>
              <a:defRPr b="0" i="0">
                <a:latin typeface="Andes ExtraLight"/>
                <a:cs typeface="Andes ExtraLight"/>
              </a:defRPr>
            </a:lvl5pPr>
          </a:lstStyle>
          <a:p>
            <a:pPr lvl="0"/>
            <a:r>
              <a:rPr lang="en-US"/>
              <a:t>Edit Master text styles</a:t>
            </a:r>
          </a:p>
          <a:p>
            <a:pPr lvl="1"/>
            <a:r>
              <a:rPr lang="en-US"/>
              <a:t>Second level</a:t>
            </a:r>
          </a:p>
        </p:txBody>
      </p:sp>
      <p:sp>
        <p:nvSpPr>
          <p:cNvPr id="70" name="Picture Placeholder 4"/>
          <p:cNvSpPr>
            <a:spLocks noGrp="1"/>
          </p:cNvSpPr>
          <p:nvPr>
            <p:ph type="pic" sz="quarter" idx="16"/>
          </p:nvPr>
        </p:nvSpPr>
        <p:spPr>
          <a:xfrm>
            <a:off x="508001" y="4699001"/>
            <a:ext cx="5058833" cy="1375832"/>
          </a:xfrm>
          <a:solidFill>
            <a:srgbClr val="FFFFFF"/>
          </a:solidFill>
        </p:spPr>
        <p:txBody>
          <a:bodyPr anchor="ctr">
            <a:normAutofit/>
          </a:bodyPr>
          <a:lstStyle>
            <a:lvl1pPr algn="ctr">
              <a:defRPr baseline="0">
                <a:solidFill>
                  <a:srgbClr val="021F43"/>
                </a:solidFill>
              </a:defRPr>
            </a:lvl1pPr>
          </a:lstStyle>
          <a:p>
            <a:pPr lvl="0"/>
            <a:r>
              <a:rPr lang="en-US" noProof="0"/>
              <a:t>Click icon to add picture</a:t>
            </a:r>
          </a:p>
        </p:txBody>
      </p:sp>
      <p:sp>
        <p:nvSpPr>
          <p:cNvPr id="8" name="Rectangle 1028"/>
          <p:cNvSpPr>
            <a:spLocks noGrp="1" noChangeArrowheads="1"/>
          </p:cNvSpPr>
          <p:nvPr>
            <p:ph type="dt" sz="half" idx="17"/>
          </p:nvPr>
        </p:nvSpPr>
        <p:spPr>
          <a:xfrm>
            <a:off x="5942014" y="6107115"/>
            <a:ext cx="2551112" cy="306387"/>
          </a:xfrm>
        </p:spPr>
        <p:txBody>
          <a:bodyPr rIns="0" anchor="ctr"/>
          <a:lstStyle>
            <a:lvl1pPr algn="r">
              <a:defRPr b="0" i="0">
                <a:solidFill>
                  <a:schemeClr val="tx1"/>
                </a:solidFill>
                <a:latin typeface="Arial"/>
                <a:cs typeface="Arial"/>
              </a:defRPr>
            </a:lvl1pPr>
          </a:lstStyle>
          <a:p>
            <a:pPr>
              <a:defRPr/>
            </a:pPr>
            <a:endParaRPr lang="en-US"/>
          </a:p>
        </p:txBody>
      </p:sp>
    </p:spTree>
    <p:extLst>
      <p:ext uri="{BB962C8B-B14F-4D97-AF65-F5344CB8AC3E}">
        <p14:creationId xmlns:p14="http://schemas.microsoft.com/office/powerpoint/2010/main" val="50149710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White Title Slide">
    <p:spTree>
      <p:nvGrpSpPr>
        <p:cNvPr id="1" name=""/>
        <p:cNvGrpSpPr/>
        <p:nvPr/>
      </p:nvGrpSpPr>
      <p:grpSpPr>
        <a:xfrm>
          <a:off x="0" y="0"/>
          <a:ext cx="0" cy="0"/>
          <a:chOff x="0" y="0"/>
          <a:chExt cx="0" cy="0"/>
        </a:xfrm>
      </p:grpSpPr>
      <p:sp>
        <p:nvSpPr>
          <p:cNvPr id="6" name="Rectangle 5"/>
          <p:cNvSpPr>
            <a:spLocks noChangeArrowheads="1"/>
          </p:cNvSpPr>
          <p:nvPr/>
        </p:nvSpPr>
        <p:spPr bwMode="auto">
          <a:xfrm>
            <a:off x="0" y="4311652"/>
            <a:ext cx="9144000" cy="176213"/>
          </a:xfrm>
          <a:prstGeom prst="rect">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marL="115888" indent="-115888"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solidFill>
                <a:schemeClr val="bg2"/>
              </a:solidFill>
            </a:endParaRPr>
          </a:p>
        </p:txBody>
      </p:sp>
      <p:sp>
        <p:nvSpPr>
          <p:cNvPr id="330" name="Title 329"/>
          <p:cNvSpPr>
            <a:spLocks noGrp="1"/>
          </p:cNvSpPr>
          <p:nvPr>
            <p:ph type="title"/>
          </p:nvPr>
        </p:nvSpPr>
        <p:spPr>
          <a:xfrm>
            <a:off x="1512624" y="1189791"/>
            <a:ext cx="6971806" cy="1822161"/>
          </a:xfrm>
        </p:spPr>
        <p:txBody>
          <a:bodyPr anchor="b"/>
          <a:lstStyle>
            <a:lvl1pPr>
              <a:lnSpc>
                <a:spcPct val="100000"/>
              </a:lnSpc>
              <a:spcBef>
                <a:spcPts val="0"/>
              </a:spcBef>
              <a:defRPr sz="3600" b="1" baseline="0">
                <a:solidFill>
                  <a:schemeClr val="tx1"/>
                </a:solidFill>
              </a:defRPr>
            </a:lvl1pPr>
          </a:lstStyle>
          <a:p>
            <a:r>
              <a:rPr lang="en-US"/>
              <a:t>Click to edit Master title style</a:t>
            </a:r>
          </a:p>
        </p:txBody>
      </p:sp>
      <p:sp>
        <p:nvSpPr>
          <p:cNvPr id="332" name="Text Placeholder 331"/>
          <p:cNvSpPr>
            <a:spLocks noGrp="1"/>
          </p:cNvSpPr>
          <p:nvPr>
            <p:ph type="body" sz="quarter" idx="13"/>
          </p:nvPr>
        </p:nvSpPr>
        <p:spPr>
          <a:xfrm>
            <a:off x="1525173" y="3000005"/>
            <a:ext cx="6959257" cy="875885"/>
          </a:xfrm>
        </p:spPr>
        <p:txBody>
          <a:bodyPr>
            <a:normAutofit/>
          </a:bodyPr>
          <a:lstStyle>
            <a:lvl1pPr>
              <a:lnSpc>
                <a:spcPct val="100000"/>
              </a:lnSpc>
              <a:spcBef>
                <a:spcPts val="0"/>
              </a:spcBef>
              <a:defRPr sz="2400" b="0" i="0" cap="all" baseline="0">
                <a:solidFill>
                  <a:schemeClr val="tx1"/>
                </a:solidFill>
                <a:latin typeface="+mn-lt"/>
                <a:cs typeface="Andes ExtraLight"/>
              </a:defRPr>
            </a:lvl1pPr>
            <a:lvl2pPr>
              <a:defRPr b="0" i="0">
                <a:latin typeface="Andes ExtraLight"/>
                <a:cs typeface="Andes ExtraLight"/>
              </a:defRPr>
            </a:lvl2pPr>
            <a:lvl3pPr>
              <a:defRPr b="0" i="0">
                <a:latin typeface="Andes ExtraLight"/>
                <a:cs typeface="Andes ExtraLight"/>
              </a:defRPr>
            </a:lvl3pPr>
            <a:lvl4pPr>
              <a:defRPr b="0" i="0">
                <a:latin typeface="Andes ExtraLight"/>
                <a:cs typeface="Andes ExtraLight"/>
              </a:defRPr>
            </a:lvl4pPr>
            <a:lvl5pPr>
              <a:defRPr b="0" i="0">
                <a:latin typeface="Andes ExtraLight"/>
                <a:cs typeface="Andes ExtraLight"/>
              </a:defRPr>
            </a:lvl5pPr>
          </a:lstStyle>
          <a:p>
            <a:pPr lvl="0"/>
            <a:r>
              <a:rPr lang="en-US"/>
              <a:t>Edit Master text styles</a:t>
            </a:r>
          </a:p>
        </p:txBody>
      </p:sp>
      <p:sp>
        <p:nvSpPr>
          <p:cNvPr id="69" name="Text Placeholder 331"/>
          <p:cNvSpPr>
            <a:spLocks noGrp="1"/>
          </p:cNvSpPr>
          <p:nvPr>
            <p:ph type="body" sz="quarter" idx="14"/>
          </p:nvPr>
        </p:nvSpPr>
        <p:spPr>
          <a:xfrm>
            <a:off x="5682073" y="4699003"/>
            <a:ext cx="2821170" cy="1393637"/>
          </a:xfrm>
        </p:spPr>
        <p:txBody>
          <a:bodyPr anchor="b"/>
          <a:lstStyle>
            <a:lvl1pPr algn="r">
              <a:lnSpc>
                <a:spcPct val="100000"/>
              </a:lnSpc>
              <a:defRPr sz="1400" b="0" i="0" baseline="0">
                <a:solidFill>
                  <a:schemeClr val="tx1"/>
                </a:solidFill>
                <a:latin typeface="+mn-lt"/>
                <a:cs typeface="Arial"/>
              </a:defRPr>
            </a:lvl1pPr>
            <a:lvl2pPr algn="r">
              <a:defRPr sz="1400" b="0" i="0">
                <a:latin typeface="+mn-lt"/>
                <a:cs typeface="Andes ExtraLight"/>
              </a:defRPr>
            </a:lvl2pPr>
            <a:lvl3pPr>
              <a:defRPr b="0" i="0">
                <a:latin typeface="Andes ExtraLight"/>
                <a:cs typeface="Andes ExtraLight"/>
              </a:defRPr>
            </a:lvl3pPr>
            <a:lvl4pPr>
              <a:defRPr b="0" i="0">
                <a:latin typeface="Andes ExtraLight"/>
                <a:cs typeface="Andes ExtraLight"/>
              </a:defRPr>
            </a:lvl4pPr>
            <a:lvl5pPr>
              <a:defRPr b="0" i="0">
                <a:latin typeface="Andes ExtraLight"/>
                <a:cs typeface="Andes ExtraLight"/>
              </a:defRPr>
            </a:lvl5pPr>
          </a:lstStyle>
          <a:p>
            <a:pPr lvl="0"/>
            <a:r>
              <a:rPr lang="en-US"/>
              <a:t>Edit Master text styles</a:t>
            </a:r>
          </a:p>
          <a:p>
            <a:pPr lvl="1"/>
            <a:r>
              <a:rPr lang="en-US"/>
              <a:t>Second level</a:t>
            </a:r>
          </a:p>
        </p:txBody>
      </p:sp>
      <p:sp>
        <p:nvSpPr>
          <p:cNvPr id="70" name="Picture Placeholder 4"/>
          <p:cNvSpPr>
            <a:spLocks noGrp="1"/>
          </p:cNvSpPr>
          <p:nvPr>
            <p:ph type="pic" sz="quarter" idx="16"/>
          </p:nvPr>
        </p:nvSpPr>
        <p:spPr>
          <a:xfrm>
            <a:off x="508001" y="4699001"/>
            <a:ext cx="5058833" cy="1375832"/>
          </a:xfrm>
          <a:solidFill>
            <a:srgbClr val="FFFFFF"/>
          </a:solidFill>
        </p:spPr>
        <p:txBody>
          <a:bodyPr anchor="ctr">
            <a:normAutofit/>
          </a:bodyPr>
          <a:lstStyle>
            <a:lvl1pPr algn="ctr">
              <a:defRPr baseline="0">
                <a:solidFill>
                  <a:srgbClr val="021F43"/>
                </a:solidFill>
              </a:defRPr>
            </a:lvl1pPr>
          </a:lstStyle>
          <a:p>
            <a:pPr lvl="0"/>
            <a:r>
              <a:rPr lang="en-US" noProof="0"/>
              <a:t>Click icon to add picture</a:t>
            </a:r>
          </a:p>
        </p:txBody>
      </p:sp>
      <p:sp>
        <p:nvSpPr>
          <p:cNvPr id="7" name="Rectangle 1028"/>
          <p:cNvSpPr>
            <a:spLocks noGrp="1" noChangeArrowheads="1"/>
          </p:cNvSpPr>
          <p:nvPr>
            <p:ph type="dt" sz="half" idx="17"/>
          </p:nvPr>
        </p:nvSpPr>
        <p:spPr>
          <a:xfrm>
            <a:off x="5942014" y="6107115"/>
            <a:ext cx="2551112" cy="306387"/>
          </a:xfrm>
        </p:spPr>
        <p:txBody>
          <a:bodyPr rIns="0" anchor="ctr"/>
          <a:lstStyle>
            <a:lvl1pPr algn="r">
              <a:defRPr b="0" i="0">
                <a:solidFill>
                  <a:schemeClr val="tx1"/>
                </a:solidFill>
                <a:latin typeface="Arial"/>
                <a:cs typeface="Arial"/>
              </a:defRPr>
            </a:lvl1pPr>
          </a:lstStyle>
          <a:p>
            <a:pPr>
              <a:defRPr/>
            </a:pPr>
            <a:endParaRPr lang="en-US"/>
          </a:p>
        </p:txBody>
      </p:sp>
    </p:spTree>
    <p:extLst>
      <p:ext uri="{BB962C8B-B14F-4D97-AF65-F5344CB8AC3E}">
        <p14:creationId xmlns:p14="http://schemas.microsoft.com/office/powerpoint/2010/main" val="21374700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ark Blue Title Slide">
    <p:spTree>
      <p:nvGrpSpPr>
        <p:cNvPr id="1" name=""/>
        <p:cNvGrpSpPr/>
        <p:nvPr/>
      </p:nvGrpSpPr>
      <p:grpSpPr>
        <a:xfrm>
          <a:off x="0" y="0"/>
          <a:ext cx="0" cy="0"/>
          <a:chOff x="0" y="0"/>
          <a:chExt cx="0" cy="0"/>
        </a:xfrm>
      </p:grpSpPr>
      <p:sp>
        <p:nvSpPr>
          <p:cNvPr id="6" name="Rectangle 5"/>
          <p:cNvSpPr>
            <a:spLocks noChangeArrowheads="1"/>
          </p:cNvSpPr>
          <p:nvPr/>
        </p:nvSpPr>
        <p:spPr bwMode="auto">
          <a:xfrm flipV="1">
            <a:off x="0" y="2"/>
            <a:ext cx="9144000" cy="4479925"/>
          </a:xfrm>
          <a:prstGeom prst="rect">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marL="115888" indent="-115888"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p>
        </p:txBody>
      </p:sp>
      <p:sp>
        <p:nvSpPr>
          <p:cNvPr id="7" name="Rectangle 6"/>
          <p:cNvSpPr>
            <a:spLocks noChangeArrowheads="1"/>
          </p:cNvSpPr>
          <p:nvPr/>
        </p:nvSpPr>
        <p:spPr bwMode="auto">
          <a:xfrm>
            <a:off x="0" y="4302127"/>
            <a:ext cx="9144000" cy="176213"/>
          </a:xfrm>
          <a:prstGeom prst="rect">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marL="115888" indent="-115888"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solidFill>
                <a:schemeClr val="bg1"/>
              </a:solidFill>
            </a:endParaRPr>
          </a:p>
        </p:txBody>
      </p:sp>
      <p:sp>
        <p:nvSpPr>
          <p:cNvPr id="330" name="Title 329"/>
          <p:cNvSpPr>
            <a:spLocks noGrp="1"/>
          </p:cNvSpPr>
          <p:nvPr>
            <p:ph type="title"/>
          </p:nvPr>
        </p:nvSpPr>
        <p:spPr>
          <a:xfrm>
            <a:off x="1396005" y="1189791"/>
            <a:ext cx="7039470" cy="1822161"/>
          </a:xfrm>
        </p:spPr>
        <p:txBody>
          <a:bodyPr anchor="b"/>
          <a:lstStyle>
            <a:lvl1pPr>
              <a:lnSpc>
                <a:spcPct val="100000"/>
              </a:lnSpc>
              <a:spcBef>
                <a:spcPts val="0"/>
              </a:spcBef>
              <a:defRPr sz="3600" b="1" baseline="0">
                <a:solidFill>
                  <a:schemeClr val="bg1"/>
                </a:solidFill>
              </a:defRPr>
            </a:lvl1pPr>
          </a:lstStyle>
          <a:p>
            <a:r>
              <a:rPr lang="en-US"/>
              <a:t>Click to edit Master title style</a:t>
            </a:r>
          </a:p>
        </p:txBody>
      </p:sp>
      <p:sp>
        <p:nvSpPr>
          <p:cNvPr id="332" name="Text Placeholder 331"/>
          <p:cNvSpPr>
            <a:spLocks noGrp="1"/>
          </p:cNvSpPr>
          <p:nvPr>
            <p:ph type="body" sz="quarter" idx="13"/>
          </p:nvPr>
        </p:nvSpPr>
        <p:spPr>
          <a:xfrm>
            <a:off x="1408677" y="3000005"/>
            <a:ext cx="7026799" cy="1211048"/>
          </a:xfrm>
        </p:spPr>
        <p:txBody>
          <a:bodyPr>
            <a:normAutofit/>
          </a:bodyPr>
          <a:lstStyle>
            <a:lvl1pPr>
              <a:lnSpc>
                <a:spcPct val="100000"/>
              </a:lnSpc>
              <a:spcBef>
                <a:spcPts val="0"/>
              </a:spcBef>
              <a:defRPr sz="2400" b="0" i="0" cap="all" baseline="0">
                <a:solidFill>
                  <a:srgbClr val="FFFFFF"/>
                </a:solidFill>
                <a:latin typeface="+mn-lt"/>
                <a:cs typeface="Andes ExtraLight"/>
              </a:defRPr>
            </a:lvl1pPr>
            <a:lvl2pPr>
              <a:defRPr b="0" i="0">
                <a:latin typeface="Andes ExtraLight"/>
                <a:cs typeface="Andes ExtraLight"/>
              </a:defRPr>
            </a:lvl2pPr>
            <a:lvl3pPr>
              <a:defRPr b="0" i="0">
                <a:latin typeface="Andes ExtraLight"/>
                <a:cs typeface="Andes ExtraLight"/>
              </a:defRPr>
            </a:lvl3pPr>
            <a:lvl4pPr>
              <a:defRPr b="0" i="0">
                <a:latin typeface="Andes ExtraLight"/>
                <a:cs typeface="Andes ExtraLight"/>
              </a:defRPr>
            </a:lvl4pPr>
            <a:lvl5pPr>
              <a:defRPr b="0" i="0">
                <a:latin typeface="Andes ExtraLight"/>
                <a:cs typeface="Andes ExtraLight"/>
              </a:defRPr>
            </a:lvl5pPr>
          </a:lstStyle>
          <a:p>
            <a:pPr lvl="0"/>
            <a:r>
              <a:rPr lang="en-US"/>
              <a:t>Edit Master text styles</a:t>
            </a:r>
          </a:p>
        </p:txBody>
      </p:sp>
      <p:sp>
        <p:nvSpPr>
          <p:cNvPr id="70" name="Picture Placeholder 4"/>
          <p:cNvSpPr>
            <a:spLocks noGrp="1"/>
          </p:cNvSpPr>
          <p:nvPr>
            <p:ph type="pic" sz="quarter" idx="16"/>
          </p:nvPr>
        </p:nvSpPr>
        <p:spPr>
          <a:xfrm>
            <a:off x="508001" y="4699001"/>
            <a:ext cx="5058833" cy="1375832"/>
          </a:xfrm>
          <a:solidFill>
            <a:srgbClr val="FFFFFF"/>
          </a:solidFill>
        </p:spPr>
        <p:txBody>
          <a:bodyPr anchor="ctr">
            <a:normAutofit/>
          </a:bodyPr>
          <a:lstStyle>
            <a:lvl1pPr algn="ctr">
              <a:defRPr baseline="0">
                <a:solidFill>
                  <a:srgbClr val="021F43"/>
                </a:solidFill>
              </a:defRPr>
            </a:lvl1pPr>
          </a:lstStyle>
          <a:p>
            <a:pPr lvl="0"/>
            <a:r>
              <a:rPr lang="en-US" noProof="0"/>
              <a:t>Click icon to add picture</a:t>
            </a:r>
          </a:p>
        </p:txBody>
      </p:sp>
      <p:sp>
        <p:nvSpPr>
          <p:cNvPr id="9" name="Text Placeholder 331"/>
          <p:cNvSpPr>
            <a:spLocks noGrp="1"/>
          </p:cNvSpPr>
          <p:nvPr>
            <p:ph type="body" sz="quarter" idx="14"/>
          </p:nvPr>
        </p:nvSpPr>
        <p:spPr>
          <a:xfrm>
            <a:off x="5682073" y="4699003"/>
            <a:ext cx="2821170" cy="1393637"/>
          </a:xfrm>
        </p:spPr>
        <p:txBody>
          <a:bodyPr anchor="b"/>
          <a:lstStyle>
            <a:lvl1pPr algn="r">
              <a:lnSpc>
                <a:spcPct val="100000"/>
              </a:lnSpc>
              <a:defRPr sz="1400" b="0" i="0" baseline="0">
                <a:solidFill>
                  <a:schemeClr val="tx1"/>
                </a:solidFill>
                <a:latin typeface="+mn-lt"/>
                <a:cs typeface="Arial"/>
              </a:defRPr>
            </a:lvl1pPr>
            <a:lvl2pPr algn="r">
              <a:defRPr sz="1400" b="0" i="0">
                <a:latin typeface="+mn-lt"/>
                <a:cs typeface="Andes ExtraLight"/>
              </a:defRPr>
            </a:lvl2pPr>
            <a:lvl3pPr>
              <a:defRPr b="0" i="0">
                <a:latin typeface="Andes ExtraLight"/>
                <a:cs typeface="Andes ExtraLight"/>
              </a:defRPr>
            </a:lvl3pPr>
            <a:lvl4pPr>
              <a:defRPr b="0" i="0">
                <a:latin typeface="Andes ExtraLight"/>
                <a:cs typeface="Andes ExtraLight"/>
              </a:defRPr>
            </a:lvl4pPr>
            <a:lvl5pPr>
              <a:defRPr b="0" i="0">
                <a:latin typeface="Andes ExtraLight"/>
                <a:cs typeface="Andes ExtraLight"/>
              </a:defRPr>
            </a:lvl5pPr>
          </a:lstStyle>
          <a:p>
            <a:pPr lvl="0"/>
            <a:r>
              <a:rPr lang="en-US"/>
              <a:t>Edit Master text styles</a:t>
            </a:r>
          </a:p>
          <a:p>
            <a:pPr lvl="1"/>
            <a:r>
              <a:rPr lang="en-US"/>
              <a:t>Second level</a:t>
            </a:r>
          </a:p>
        </p:txBody>
      </p:sp>
      <p:sp>
        <p:nvSpPr>
          <p:cNvPr id="8" name="Rectangle 1028"/>
          <p:cNvSpPr>
            <a:spLocks noGrp="1" noChangeArrowheads="1"/>
          </p:cNvSpPr>
          <p:nvPr>
            <p:ph type="dt" sz="half" idx="17"/>
          </p:nvPr>
        </p:nvSpPr>
        <p:spPr>
          <a:xfrm>
            <a:off x="5716589" y="6116640"/>
            <a:ext cx="2719387" cy="306387"/>
          </a:xfrm>
        </p:spPr>
        <p:txBody>
          <a:bodyPr rIns="0" anchor="ctr"/>
          <a:lstStyle>
            <a:lvl1pPr algn="r">
              <a:defRPr b="0" i="0">
                <a:solidFill>
                  <a:schemeClr val="tx1"/>
                </a:solidFill>
                <a:latin typeface="Arial"/>
                <a:cs typeface="Arial"/>
              </a:defRPr>
            </a:lvl1pPr>
          </a:lstStyle>
          <a:p>
            <a:pPr>
              <a:defRPr/>
            </a:pPr>
            <a:endParaRPr lang="en-US"/>
          </a:p>
        </p:txBody>
      </p:sp>
    </p:spTree>
    <p:extLst>
      <p:ext uri="{BB962C8B-B14F-4D97-AF65-F5344CB8AC3E}">
        <p14:creationId xmlns:p14="http://schemas.microsoft.com/office/powerpoint/2010/main" val="1190218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28650" y="1825625"/>
            <a:ext cx="78867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565C798B-6658-6F42-B9CC-E4C634329E1D}" type="datetimeFigureOut">
              <a:rPr lang="en-US" smtClean="0"/>
              <a:t>1/9/2025</a:t>
            </a:fld>
            <a:endParaRPr lang="en-US"/>
          </a:p>
        </p:txBody>
      </p:sp>
      <p:sp>
        <p:nvSpPr>
          <p:cNvPr id="5" name="Footer Placeholder 4"/>
          <p:cNvSpPr>
            <a:spLocks noGrp="1"/>
          </p:cNvSpPr>
          <p:nvPr>
            <p:ph type="ftr" sz="quarter" idx="11"/>
          </p:nvPr>
        </p:nvSpPr>
        <p:spPr>
          <a:xfrm>
            <a:off x="3028950" y="6389489"/>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54DE996A-5005-0B4F-9B49-6DD1DFE19096}" type="slidenum">
              <a:rPr lang="en-US" smtClean="0"/>
              <a:t>‹#›</a:t>
            </a:fld>
            <a:endParaRPr lang="en-US"/>
          </a:p>
        </p:txBody>
      </p:sp>
    </p:spTree>
    <p:extLst>
      <p:ext uri="{BB962C8B-B14F-4D97-AF65-F5344CB8AC3E}">
        <p14:creationId xmlns:p14="http://schemas.microsoft.com/office/powerpoint/2010/main" val="1062168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Full Page">
    <p:spTree>
      <p:nvGrpSpPr>
        <p:cNvPr id="1" name=""/>
        <p:cNvGrpSpPr/>
        <p:nvPr/>
      </p:nvGrpSpPr>
      <p:grpSpPr>
        <a:xfrm>
          <a:off x="0" y="0"/>
          <a:ext cx="0" cy="0"/>
          <a:chOff x="0" y="0"/>
          <a:chExt cx="0" cy="0"/>
        </a:xfrm>
      </p:grpSpPr>
      <p:sp>
        <p:nvSpPr>
          <p:cNvPr id="4" name="Freeform 1682">
            <a:extLst>
              <a:ext uri="{FF2B5EF4-FFF2-40B4-BE49-F238E27FC236}">
                <a16:creationId xmlns:a16="http://schemas.microsoft.com/office/drawing/2014/main" id="{BF74A5D1-E605-4D81-90FE-6F2B13C01768}"/>
              </a:ext>
            </a:extLst>
          </p:cNvPr>
          <p:cNvSpPr>
            <a:spLocks/>
          </p:cNvSpPr>
          <p:nvPr/>
        </p:nvSpPr>
        <p:spPr bwMode="auto">
          <a:xfrm flipH="1">
            <a:off x="6380163" y="615952"/>
            <a:ext cx="1014412" cy="1895475"/>
          </a:xfrm>
          <a:custGeom>
            <a:avLst/>
            <a:gdLst>
              <a:gd name="T0" fmla="*/ 0 w 638"/>
              <a:gd name="T1" fmla="*/ 0 h 1194"/>
              <a:gd name="T2" fmla="*/ 2147483647 w 638"/>
              <a:gd name="T3" fmla="*/ 2147483647 h 1194"/>
              <a:gd name="T4" fmla="*/ 2147483647 w 638"/>
              <a:gd name="T5" fmla="*/ 2147483647 h 1194"/>
              <a:gd name="T6" fmla="*/ 2147483647 w 638"/>
              <a:gd name="T7" fmla="*/ 2147483647 h 1194"/>
              <a:gd name="T8" fmla="*/ 2147483647 w 638"/>
              <a:gd name="T9" fmla="*/ 2147483647 h 1194"/>
              <a:gd name="T10" fmla="*/ 2147483647 w 638"/>
              <a:gd name="T11" fmla="*/ 2147483647 h 1194"/>
              <a:gd name="T12" fmla="*/ 2147483647 w 638"/>
              <a:gd name="T13" fmla="*/ 2147483647 h 1194"/>
              <a:gd name="T14" fmla="*/ 2147483647 w 638"/>
              <a:gd name="T15" fmla="*/ 2147483647 h 1194"/>
              <a:gd name="T16" fmla="*/ 2147483647 w 638"/>
              <a:gd name="T17" fmla="*/ 2147483647 h 1194"/>
              <a:gd name="T18" fmla="*/ 2147483647 w 638"/>
              <a:gd name="T19" fmla="*/ 2147483647 h 1194"/>
              <a:gd name="T20" fmla="*/ 2147483647 w 638"/>
              <a:gd name="T21" fmla="*/ 2147483647 h 1194"/>
              <a:gd name="T22" fmla="*/ 2147483647 w 638"/>
              <a:gd name="T23" fmla="*/ 2147483647 h 1194"/>
              <a:gd name="T24" fmla="*/ 2147483647 w 638"/>
              <a:gd name="T25" fmla="*/ 2147483647 h 1194"/>
              <a:gd name="T26" fmla="*/ 2147483647 w 638"/>
              <a:gd name="T27" fmla="*/ 2147483647 h 1194"/>
              <a:gd name="T28" fmla="*/ 2147483647 w 638"/>
              <a:gd name="T29" fmla="*/ 2147483647 h 1194"/>
              <a:gd name="T30" fmla="*/ 2147483647 w 638"/>
              <a:gd name="T31" fmla="*/ 2147483647 h 1194"/>
              <a:gd name="T32" fmla="*/ 2147483647 w 638"/>
              <a:gd name="T33" fmla="*/ 2147483647 h 1194"/>
              <a:gd name="T34" fmla="*/ 2147483647 w 638"/>
              <a:gd name="T35" fmla="*/ 2147483647 h 1194"/>
              <a:gd name="T36" fmla="*/ 2147483647 w 638"/>
              <a:gd name="T37" fmla="*/ 2147483647 h 1194"/>
              <a:gd name="T38" fmla="*/ 2147483647 w 638"/>
              <a:gd name="T39" fmla="*/ 2147483647 h 1194"/>
              <a:gd name="T40" fmla="*/ 2147483647 w 638"/>
              <a:gd name="T41" fmla="*/ 2147483647 h 1194"/>
              <a:gd name="T42" fmla="*/ 2147483647 w 638"/>
              <a:gd name="T43" fmla="*/ 2147483647 h 1194"/>
              <a:gd name="T44" fmla="*/ 2147483647 w 638"/>
              <a:gd name="T45" fmla="*/ 2147483647 h 1194"/>
              <a:gd name="T46" fmla="*/ 2147483647 w 638"/>
              <a:gd name="T47" fmla="*/ 2147483647 h 1194"/>
              <a:gd name="T48" fmla="*/ 2147483647 w 638"/>
              <a:gd name="T49" fmla="*/ 2147483647 h 1194"/>
              <a:gd name="T50" fmla="*/ 2147483647 w 638"/>
              <a:gd name="T51" fmla="*/ 2147483647 h 1194"/>
              <a:gd name="T52" fmla="*/ 2147483647 w 638"/>
              <a:gd name="T53" fmla="*/ 2147483647 h 1194"/>
              <a:gd name="T54" fmla="*/ 2147483647 w 638"/>
              <a:gd name="T55" fmla="*/ 2147483647 h 1194"/>
              <a:gd name="T56" fmla="*/ 0 w 638"/>
              <a:gd name="T57" fmla="*/ 0 h 119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38" h="1194">
                <a:moveTo>
                  <a:pt x="0" y="0"/>
                </a:moveTo>
                <a:lnTo>
                  <a:pt x="38" y="110"/>
                </a:lnTo>
                <a:lnTo>
                  <a:pt x="78" y="216"/>
                </a:lnTo>
                <a:lnTo>
                  <a:pt x="106" y="304"/>
                </a:lnTo>
                <a:lnTo>
                  <a:pt x="136" y="398"/>
                </a:lnTo>
                <a:lnTo>
                  <a:pt x="164" y="506"/>
                </a:lnTo>
                <a:lnTo>
                  <a:pt x="206" y="672"/>
                </a:lnTo>
                <a:lnTo>
                  <a:pt x="236" y="788"/>
                </a:lnTo>
                <a:lnTo>
                  <a:pt x="272" y="990"/>
                </a:lnTo>
                <a:lnTo>
                  <a:pt x="286" y="1086"/>
                </a:lnTo>
                <a:lnTo>
                  <a:pt x="302" y="1194"/>
                </a:lnTo>
                <a:lnTo>
                  <a:pt x="638" y="1194"/>
                </a:lnTo>
                <a:lnTo>
                  <a:pt x="624" y="1142"/>
                </a:lnTo>
                <a:lnTo>
                  <a:pt x="598" y="1060"/>
                </a:lnTo>
                <a:lnTo>
                  <a:pt x="572" y="980"/>
                </a:lnTo>
                <a:lnTo>
                  <a:pt x="548" y="912"/>
                </a:lnTo>
                <a:lnTo>
                  <a:pt x="494" y="784"/>
                </a:lnTo>
                <a:lnTo>
                  <a:pt x="456" y="698"/>
                </a:lnTo>
                <a:lnTo>
                  <a:pt x="424" y="626"/>
                </a:lnTo>
                <a:lnTo>
                  <a:pt x="378" y="532"/>
                </a:lnTo>
                <a:lnTo>
                  <a:pt x="340" y="470"/>
                </a:lnTo>
                <a:lnTo>
                  <a:pt x="306" y="414"/>
                </a:lnTo>
                <a:lnTo>
                  <a:pt x="268" y="342"/>
                </a:lnTo>
                <a:lnTo>
                  <a:pt x="228" y="286"/>
                </a:lnTo>
                <a:lnTo>
                  <a:pt x="174" y="210"/>
                </a:lnTo>
                <a:lnTo>
                  <a:pt x="122" y="140"/>
                </a:lnTo>
                <a:lnTo>
                  <a:pt x="58" y="52"/>
                </a:lnTo>
                <a:lnTo>
                  <a:pt x="30" y="2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sz="1350"/>
          </a:p>
        </p:txBody>
      </p:sp>
      <p:sp>
        <p:nvSpPr>
          <p:cNvPr id="5" name="Freeform 1683">
            <a:extLst>
              <a:ext uri="{FF2B5EF4-FFF2-40B4-BE49-F238E27FC236}">
                <a16:creationId xmlns:a16="http://schemas.microsoft.com/office/drawing/2014/main" id="{01DD12B7-C629-4976-9ACD-FCC70A055E13}"/>
              </a:ext>
            </a:extLst>
          </p:cNvPr>
          <p:cNvSpPr>
            <a:spLocks/>
          </p:cNvSpPr>
          <p:nvPr/>
        </p:nvSpPr>
        <p:spPr bwMode="auto">
          <a:xfrm flipH="1">
            <a:off x="7410450" y="3175"/>
            <a:ext cx="712788" cy="584200"/>
          </a:xfrm>
          <a:custGeom>
            <a:avLst/>
            <a:gdLst>
              <a:gd name="T0" fmla="*/ 2147483647 w 448"/>
              <a:gd name="T1" fmla="*/ 2147483647 h 372"/>
              <a:gd name="T2" fmla="*/ 2147483647 w 448"/>
              <a:gd name="T3" fmla="*/ 2147483647 h 372"/>
              <a:gd name="T4" fmla="*/ 2147483647 w 448"/>
              <a:gd name="T5" fmla="*/ 2147483647 h 372"/>
              <a:gd name="T6" fmla="*/ 2147483647 w 448"/>
              <a:gd name="T7" fmla="*/ 2147483647 h 372"/>
              <a:gd name="T8" fmla="*/ 2147483647 w 448"/>
              <a:gd name="T9" fmla="*/ 2147483647 h 372"/>
              <a:gd name="T10" fmla="*/ 2147483647 w 448"/>
              <a:gd name="T11" fmla="*/ 2147483647 h 372"/>
              <a:gd name="T12" fmla="*/ 0 w 448"/>
              <a:gd name="T13" fmla="*/ 0 h 372"/>
              <a:gd name="T14" fmla="*/ 2147483647 w 448"/>
              <a:gd name="T15" fmla="*/ 0 h 372"/>
              <a:gd name="T16" fmla="*/ 2147483647 w 448"/>
              <a:gd name="T17" fmla="*/ 2147483647 h 372"/>
              <a:gd name="T18" fmla="*/ 2147483647 w 448"/>
              <a:gd name="T19" fmla="*/ 2147483647 h 372"/>
              <a:gd name="T20" fmla="*/ 2147483647 w 448"/>
              <a:gd name="T21" fmla="*/ 2147483647 h 372"/>
              <a:gd name="T22" fmla="*/ 2147483647 w 448"/>
              <a:gd name="T23" fmla="*/ 2147483647 h 372"/>
              <a:gd name="T24" fmla="*/ 2147483647 w 448"/>
              <a:gd name="T25" fmla="*/ 2147483647 h 372"/>
              <a:gd name="T26" fmla="*/ 2147483647 w 448"/>
              <a:gd name="T27" fmla="*/ 2147483647 h 372"/>
              <a:gd name="T28" fmla="*/ 2147483647 w 448"/>
              <a:gd name="T29" fmla="*/ 2147483647 h 3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48" h="372">
                <a:moveTo>
                  <a:pt x="448" y="372"/>
                </a:moveTo>
                <a:lnTo>
                  <a:pt x="388" y="302"/>
                </a:lnTo>
                <a:lnTo>
                  <a:pt x="280" y="208"/>
                </a:lnTo>
                <a:lnTo>
                  <a:pt x="210" y="142"/>
                </a:lnTo>
                <a:lnTo>
                  <a:pt x="140" y="94"/>
                </a:lnTo>
                <a:lnTo>
                  <a:pt x="64" y="44"/>
                </a:lnTo>
                <a:lnTo>
                  <a:pt x="0" y="0"/>
                </a:lnTo>
                <a:lnTo>
                  <a:pt x="280" y="0"/>
                </a:lnTo>
                <a:lnTo>
                  <a:pt x="300" y="36"/>
                </a:lnTo>
                <a:lnTo>
                  <a:pt x="324" y="82"/>
                </a:lnTo>
                <a:lnTo>
                  <a:pt x="346" y="134"/>
                </a:lnTo>
                <a:lnTo>
                  <a:pt x="378" y="206"/>
                </a:lnTo>
                <a:lnTo>
                  <a:pt x="408" y="264"/>
                </a:lnTo>
                <a:lnTo>
                  <a:pt x="434" y="334"/>
                </a:lnTo>
                <a:lnTo>
                  <a:pt x="448" y="372"/>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sz="1350"/>
          </a:p>
        </p:txBody>
      </p:sp>
      <p:sp>
        <p:nvSpPr>
          <p:cNvPr id="6" name="Line 1086">
            <a:extLst>
              <a:ext uri="{FF2B5EF4-FFF2-40B4-BE49-F238E27FC236}">
                <a16:creationId xmlns:a16="http://schemas.microsoft.com/office/drawing/2014/main" id="{3E30CA1A-7957-46D7-B31E-09AAFC950C1B}"/>
              </a:ext>
            </a:extLst>
          </p:cNvPr>
          <p:cNvSpPr>
            <a:spLocks noChangeShapeType="1"/>
          </p:cNvSpPr>
          <p:nvPr/>
        </p:nvSpPr>
        <p:spPr bwMode="auto">
          <a:xfrm>
            <a:off x="484189" y="617540"/>
            <a:ext cx="1587" cy="158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7" name="Line 1087">
            <a:extLst>
              <a:ext uri="{FF2B5EF4-FFF2-40B4-BE49-F238E27FC236}">
                <a16:creationId xmlns:a16="http://schemas.microsoft.com/office/drawing/2014/main" id="{904A2B60-F521-4AE2-99A1-DA654C4BCDD2}"/>
              </a:ext>
            </a:extLst>
          </p:cNvPr>
          <p:cNvSpPr>
            <a:spLocks noChangeShapeType="1"/>
          </p:cNvSpPr>
          <p:nvPr/>
        </p:nvSpPr>
        <p:spPr bwMode="auto">
          <a:xfrm>
            <a:off x="484189" y="617540"/>
            <a:ext cx="1587" cy="158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 name="Rectangle 1088">
            <a:extLst>
              <a:ext uri="{FF2B5EF4-FFF2-40B4-BE49-F238E27FC236}">
                <a16:creationId xmlns:a16="http://schemas.microsoft.com/office/drawing/2014/main" id="{B7873832-0F8E-447A-AB27-F36C306C71CD}"/>
              </a:ext>
            </a:extLst>
          </p:cNvPr>
          <p:cNvSpPr>
            <a:spLocks noChangeArrowheads="1"/>
          </p:cNvSpPr>
          <p:nvPr/>
        </p:nvSpPr>
        <p:spPr bwMode="auto">
          <a:xfrm>
            <a:off x="484189" y="617540"/>
            <a:ext cx="1587" cy="15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975" b="0">
              <a:cs typeface="+mn-cs"/>
            </a:endParaRPr>
          </a:p>
        </p:txBody>
      </p:sp>
      <p:sp>
        <p:nvSpPr>
          <p:cNvPr id="9" name="Rectangle 1089">
            <a:extLst>
              <a:ext uri="{FF2B5EF4-FFF2-40B4-BE49-F238E27FC236}">
                <a16:creationId xmlns:a16="http://schemas.microsoft.com/office/drawing/2014/main" id="{034F07D4-7F88-4A9D-8194-9A2627189DD2}"/>
              </a:ext>
            </a:extLst>
          </p:cNvPr>
          <p:cNvSpPr>
            <a:spLocks noChangeArrowheads="1"/>
          </p:cNvSpPr>
          <p:nvPr/>
        </p:nvSpPr>
        <p:spPr bwMode="auto">
          <a:xfrm>
            <a:off x="484189" y="617540"/>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975" b="0">
              <a:cs typeface="+mn-cs"/>
            </a:endParaRPr>
          </a:p>
        </p:txBody>
      </p:sp>
      <p:sp>
        <p:nvSpPr>
          <p:cNvPr id="10" name="Freeform 1098">
            <a:extLst>
              <a:ext uri="{FF2B5EF4-FFF2-40B4-BE49-F238E27FC236}">
                <a16:creationId xmlns:a16="http://schemas.microsoft.com/office/drawing/2014/main" id="{D443818B-EB90-429C-948F-0D1F35A9ECF2}"/>
              </a:ext>
            </a:extLst>
          </p:cNvPr>
          <p:cNvSpPr>
            <a:spLocks/>
          </p:cNvSpPr>
          <p:nvPr/>
        </p:nvSpPr>
        <p:spPr bwMode="auto">
          <a:xfrm>
            <a:off x="487364" y="617540"/>
            <a:ext cx="3175" cy="1587"/>
          </a:xfrm>
          <a:custGeom>
            <a:avLst/>
            <a:gdLst>
              <a:gd name="T0" fmla="*/ 0 w 2"/>
              <a:gd name="T1" fmla="*/ 0 h 1587"/>
              <a:gd name="T2" fmla="*/ 2147483647 w 2"/>
              <a:gd name="T3" fmla="*/ 0 h 1587"/>
              <a:gd name="T4" fmla="*/ 2147483647 w 2"/>
              <a:gd name="T5" fmla="*/ 0 h 1587"/>
              <a:gd name="T6" fmla="*/ 2147483647 w 2"/>
              <a:gd name="T7" fmla="*/ 0 h 1587"/>
              <a:gd name="T8" fmla="*/ 0 w 2"/>
              <a:gd name="T9" fmla="*/ 0 h 1587"/>
              <a:gd name="T10" fmla="*/ 0 w 2"/>
              <a:gd name="T11" fmla="*/ 0 h 1587"/>
              <a:gd name="T12" fmla="*/ 0 w 2"/>
              <a:gd name="T13" fmla="*/ 0 h 1587"/>
              <a:gd name="T14" fmla="*/ 0 w 2"/>
              <a:gd name="T15" fmla="*/ 0 h 1587"/>
              <a:gd name="T16" fmla="*/ 0 w 2"/>
              <a:gd name="T17" fmla="*/ 0 h 1587"/>
              <a:gd name="T18" fmla="*/ 0 w 2"/>
              <a:gd name="T19" fmla="*/ 0 h 1587"/>
              <a:gd name="T20" fmla="*/ 0 w 2"/>
              <a:gd name="T21" fmla="*/ 0 h 1587"/>
              <a:gd name="T22" fmla="*/ 0 w 2"/>
              <a:gd name="T23" fmla="*/ 0 h 1587"/>
              <a:gd name="T24" fmla="*/ 0 w 2"/>
              <a:gd name="T25" fmla="*/ 0 h 1587"/>
              <a:gd name="T26" fmla="*/ 0 w 2"/>
              <a:gd name="T27" fmla="*/ 0 h 1587"/>
              <a:gd name="T28" fmla="*/ 0 w 2"/>
              <a:gd name="T29" fmla="*/ 0 h 1587"/>
              <a:gd name="T30" fmla="*/ 0 w 2"/>
              <a:gd name="T31" fmla="*/ 0 h 1587"/>
              <a:gd name="T32" fmla="*/ 0 w 2"/>
              <a:gd name="T33" fmla="*/ 0 h 1587"/>
              <a:gd name="T34" fmla="*/ 2147483647 w 2"/>
              <a:gd name="T35" fmla="*/ 0 h 1587"/>
              <a:gd name="T36" fmla="*/ 2147483647 w 2"/>
              <a:gd name="T37" fmla="*/ 0 h 1587"/>
              <a:gd name="T38" fmla="*/ 2147483647 w 2"/>
              <a:gd name="T39" fmla="*/ 0 h 1587"/>
              <a:gd name="T40" fmla="*/ 0 w 2"/>
              <a:gd name="T41" fmla="*/ 0 h 1587"/>
              <a:gd name="T42" fmla="*/ 0 w 2"/>
              <a:gd name="T43" fmla="*/ 0 h 1587"/>
              <a:gd name="T44" fmla="*/ 0 w 2"/>
              <a:gd name="T45" fmla="*/ 0 h 15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 h="1587">
                <a:moveTo>
                  <a:pt x="0" y="0"/>
                </a:moveTo>
                <a:lnTo>
                  <a:pt x="2" y="0"/>
                </a:lnTo>
                <a:lnTo>
                  <a:pt x="0"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1" name="Freeform 1115">
            <a:extLst>
              <a:ext uri="{FF2B5EF4-FFF2-40B4-BE49-F238E27FC236}">
                <a16:creationId xmlns:a16="http://schemas.microsoft.com/office/drawing/2014/main" id="{0736BF39-5F17-45F3-89DB-06D3A38FEEFA}"/>
              </a:ext>
            </a:extLst>
          </p:cNvPr>
          <p:cNvSpPr>
            <a:spLocks/>
          </p:cNvSpPr>
          <p:nvPr/>
        </p:nvSpPr>
        <p:spPr bwMode="auto">
          <a:xfrm>
            <a:off x="458789" y="473075"/>
            <a:ext cx="3175" cy="3175"/>
          </a:xfrm>
          <a:custGeom>
            <a:avLst/>
            <a:gdLst>
              <a:gd name="T0" fmla="*/ 0 w 2"/>
              <a:gd name="T1" fmla="*/ 2147483647 h 2"/>
              <a:gd name="T2" fmla="*/ 0 w 2"/>
              <a:gd name="T3" fmla="*/ 2147483647 h 2"/>
              <a:gd name="T4" fmla="*/ 0 w 2"/>
              <a:gd name="T5" fmla="*/ 2147483647 h 2"/>
              <a:gd name="T6" fmla="*/ 0 w 2"/>
              <a:gd name="T7" fmla="*/ 2147483647 h 2"/>
              <a:gd name="T8" fmla="*/ 0 w 2"/>
              <a:gd name="T9" fmla="*/ 2147483647 h 2"/>
              <a:gd name="T10" fmla="*/ 0 w 2"/>
              <a:gd name="T11" fmla="*/ 2147483647 h 2"/>
              <a:gd name="T12" fmla="*/ 2147483647 w 2"/>
              <a:gd name="T13" fmla="*/ 2147483647 h 2"/>
              <a:gd name="T14" fmla="*/ 2147483647 w 2"/>
              <a:gd name="T15" fmla="*/ 2147483647 h 2"/>
              <a:gd name="T16" fmla="*/ 2147483647 w 2"/>
              <a:gd name="T17" fmla="*/ 0 h 2"/>
              <a:gd name="T18" fmla="*/ 0 w 2"/>
              <a:gd name="T19" fmla="*/ 2147483647 h 2"/>
              <a:gd name="T20" fmla="*/ 0 w 2"/>
              <a:gd name="T21" fmla="*/ 2147483647 h 2"/>
              <a:gd name="T22" fmla="*/ 0 w 2"/>
              <a:gd name="T23" fmla="*/ 2147483647 h 2"/>
              <a:gd name="T24" fmla="*/ 0 w 2"/>
              <a:gd name="T25" fmla="*/ 2147483647 h 2"/>
              <a:gd name="T26" fmla="*/ 0 w 2"/>
              <a:gd name="T27" fmla="*/ 2147483647 h 2"/>
              <a:gd name="T28" fmla="*/ 2147483647 w 2"/>
              <a:gd name="T29" fmla="*/ 2147483647 h 2"/>
              <a:gd name="T30" fmla="*/ 2147483647 w 2"/>
              <a:gd name="T31" fmla="*/ 2147483647 h 2"/>
              <a:gd name="T32" fmla="*/ 2147483647 w 2"/>
              <a:gd name="T33" fmla="*/ 2147483647 h 2"/>
              <a:gd name="T34" fmla="*/ 2147483647 w 2"/>
              <a:gd name="T35" fmla="*/ 2147483647 h 2"/>
              <a:gd name="T36" fmla="*/ 2147483647 w 2"/>
              <a:gd name="T37" fmla="*/ 2147483647 h 2"/>
              <a:gd name="T38" fmla="*/ 2147483647 w 2"/>
              <a:gd name="T39" fmla="*/ 2147483647 h 2"/>
              <a:gd name="T40" fmla="*/ 0 w 2"/>
              <a:gd name="T41" fmla="*/ 2147483647 h 2"/>
              <a:gd name="T42" fmla="*/ 0 w 2"/>
              <a:gd name="T43" fmla="*/ 2147483647 h 2"/>
              <a:gd name="T44" fmla="*/ 0 w 2"/>
              <a:gd name="T45" fmla="*/ 2147483647 h 2"/>
              <a:gd name="T46" fmla="*/ 0 w 2"/>
              <a:gd name="T47" fmla="*/ 2147483647 h 2"/>
              <a:gd name="T48" fmla="*/ 0 w 2"/>
              <a:gd name="T49" fmla="*/ 2147483647 h 2"/>
              <a:gd name="T50" fmla="*/ 0 w 2"/>
              <a:gd name="T51" fmla="*/ 2147483647 h 2"/>
              <a:gd name="T52" fmla="*/ 0 w 2"/>
              <a:gd name="T53" fmla="*/ 2147483647 h 2"/>
              <a:gd name="T54" fmla="*/ 2147483647 w 2"/>
              <a:gd name="T55" fmla="*/ 2147483647 h 2"/>
              <a:gd name="T56" fmla="*/ 0 w 2"/>
              <a:gd name="T57" fmla="*/ 2147483647 h 2"/>
              <a:gd name="T58" fmla="*/ 2147483647 w 2"/>
              <a:gd name="T59" fmla="*/ 2147483647 h 2"/>
              <a:gd name="T60" fmla="*/ 2147483647 w 2"/>
              <a:gd name="T61" fmla="*/ 2147483647 h 2"/>
              <a:gd name="T62" fmla="*/ 2147483647 w 2"/>
              <a:gd name="T63" fmla="*/ 2147483647 h 2"/>
              <a:gd name="T64" fmla="*/ 0 w 2"/>
              <a:gd name="T65" fmla="*/ 2147483647 h 2"/>
              <a:gd name="T66" fmla="*/ 0 w 2"/>
              <a:gd name="T67" fmla="*/ 2147483647 h 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 h="2">
                <a:moveTo>
                  <a:pt x="0" y="2"/>
                </a:moveTo>
                <a:lnTo>
                  <a:pt x="0" y="2"/>
                </a:lnTo>
                <a:lnTo>
                  <a:pt x="2" y="2"/>
                </a:lnTo>
                <a:lnTo>
                  <a:pt x="2" y="0"/>
                </a:lnTo>
                <a:lnTo>
                  <a:pt x="0" y="2"/>
                </a:lnTo>
                <a:lnTo>
                  <a:pt x="2" y="2"/>
                </a:lnTo>
                <a:lnTo>
                  <a:pt x="0" y="2"/>
                </a:lnTo>
                <a:lnTo>
                  <a:pt x="2" y="2"/>
                </a:lnTo>
                <a:lnTo>
                  <a:pt x="0" y="2"/>
                </a:lnTo>
                <a:lnTo>
                  <a:pt x="2" y="2"/>
                </a:lnTo>
                <a:lnTo>
                  <a:pt x="0" y="2"/>
                </a:lnTo>
                <a:lnTo>
                  <a:pt x="2" y="2"/>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2" name="Freeform 1120">
            <a:extLst>
              <a:ext uri="{FF2B5EF4-FFF2-40B4-BE49-F238E27FC236}">
                <a16:creationId xmlns:a16="http://schemas.microsoft.com/office/drawing/2014/main" id="{F965DA1C-EC49-4EEB-B4D2-557F31BE71AC}"/>
              </a:ext>
            </a:extLst>
          </p:cNvPr>
          <p:cNvSpPr>
            <a:spLocks/>
          </p:cNvSpPr>
          <p:nvPr/>
        </p:nvSpPr>
        <p:spPr bwMode="auto">
          <a:xfrm>
            <a:off x="458789" y="463552"/>
            <a:ext cx="3175" cy="3175"/>
          </a:xfrm>
          <a:custGeom>
            <a:avLst/>
            <a:gdLst>
              <a:gd name="T0" fmla="*/ 0 w 2"/>
              <a:gd name="T1" fmla="*/ 0 h 2"/>
              <a:gd name="T2" fmla="*/ 0 w 2"/>
              <a:gd name="T3" fmla="*/ 2147483647 h 2"/>
              <a:gd name="T4" fmla="*/ 0 w 2"/>
              <a:gd name="T5" fmla="*/ 2147483647 h 2"/>
              <a:gd name="T6" fmla="*/ 0 w 2"/>
              <a:gd name="T7" fmla="*/ 2147483647 h 2"/>
              <a:gd name="T8" fmla="*/ 2147483647 w 2"/>
              <a:gd name="T9" fmla="*/ 2147483647 h 2"/>
              <a:gd name="T10" fmla="*/ 2147483647 w 2"/>
              <a:gd name="T11" fmla="*/ 0 h 2"/>
              <a:gd name="T12" fmla="*/ 2147483647 w 2"/>
              <a:gd name="T13" fmla="*/ 0 h 2"/>
              <a:gd name="T14" fmla="*/ 2147483647 w 2"/>
              <a:gd name="T15" fmla="*/ 0 h 2"/>
              <a:gd name="T16" fmla="*/ 0 w 2"/>
              <a:gd name="T17" fmla="*/ 0 h 2"/>
              <a:gd name="T18" fmla="*/ 0 w 2"/>
              <a:gd name="T19" fmla="*/ 2147483647 h 2"/>
              <a:gd name="T20" fmla="*/ 0 w 2"/>
              <a:gd name="T21" fmla="*/ 2147483647 h 2"/>
              <a:gd name="T22" fmla="*/ 2147483647 w 2"/>
              <a:gd name="T23" fmla="*/ 0 h 2"/>
              <a:gd name="T24" fmla="*/ 2147483647 w 2"/>
              <a:gd name="T25" fmla="*/ 0 h 2"/>
              <a:gd name="T26" fmla="*/ 2147483647 w 2"/>
              <a:gd name="T27" fmla="*/ 0 h 2"/>
              <a:gd name="T28" fmla="*/ 2147483647 w 2"/>
              <a:gd name="T29" fmla="*/ 2147483647 h 2"/>
              <a:gd name="T30" fmla="*/ 0 w 2"/>
              <a:gd name="T31" fmla="*/ 2147483647 h 2"/>
              <a:gd name="T32" fmla="*/ 0 w 2"/>
              <a:gd name="T33" fmla="*/ 2147483647 h 2"/>
              <a:gd name="T34" fmla="*/ 0 w 2"/>
              <a:gd name="T35" fmla="*/ 2147483647 h 2"/>
              <a:gd name="T36" fmla="*/ 0 w 2"/>
              <a:gd name="T37" fmla="*/ 2147483647 h 2"/>
              <a:gd name="T38" fmla="*/ 0 w 2"/>
              <a:gd name="T39" fmla="*/ 2147483647 h 2"/>
              <a:gd name="T40" fmla="*/ 0 w 2"/>
              <a:gd name="T41" fmla="*/ 2147483647 h 2"/>
              <a:gd name="T42" fmla="*/ 0 w 2"/>
              <a:gd name="T43" fmla="*/ 2147483647 h 2"/>
              <a:gd name="T44" fmla="*/ 0 w 2"/>
              <a:gd name="T45" fmla="*/ 2147483647 h 2"/>
              <a:gd name="T46" fmla="*/ 2147483647 w 2"/>
              <a:gd name="T47" fmla="*/ 2147483647 h 2"/>
              <a:gd name="T48" fmla="*/ 0 w 2"/>
              <a:gd name="T49" fmla="*/ 2147483647 h 2"/>
              <a:gd name="T50" fmla="*/ 0 w 2"/>
              <a:gd name="T51" fmla="*/ 2147483647 h 2"/>
              <a:gd name="T52" fmla="*/ 2147483647 w 2"/>
              <a:gd name="T53" fmla="*/ 2147483647 h 2"/>
              <a:gd name="T54" fmla="*/ 2147483647 w 2"/>
              <a:gd name="T55" fmla="*/ 2147483647 h 2"/>
              <a:gd name="T56" fmla="*/ 2147483647 w 2"/>
              <a:gd name="T57" fmla="*/ 0 h 2"/>
              <a:gd name="T58" fmla="*/ 0 w 2"/>
              <a:gd name="T59" fmla="*/ 0 h 2"/>
              <a:gd name="T60" fmla="*/ 0 w 2"/>
              <a:gd name="T61" fmla="*/ 0 h 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 h="2">
                <a:moveTo>
                  <a:pt x="0" y="0"/>
                </a:moveTo>
                <a:lnTo>
                  <a:pt x="0" y="2"/>
                </a:lnTo>
                <a:lnTo>
                  <a:pt x="2" y="2"/>
                </a:lnTo>
                <a:lnTo>
                  <a:pt x="2" y="0"/>
                </a:lnTo>
                <a:lnTo>
                  <a:pt x="0" y="0"/>
                </a:lnTo>
                <a:lnTo>
                  <a:pt x="0" y="2"/>
                </a:lnTo>
                <a:lnTo>
                  <a:pt x="2" y="0"/>
                </a:lnTo>
                <a:lnTo>
                  <a:pt x="2" y="2"/>
                </a:lnTo>
                <a:lnTo>
                  <a:pt x="0" y="2"/>
                </a:lnTo>
                <a:lnTo>
                  <a:pt x="2" y="2"/>
                </a:lnTo>
                <a:lnTo>
                  <a:pt x="0" y="2"/>
                </a:lnTo>
                <a:lnTo>
                  <a:pt x="2" y="2"/>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3" name="Freeform 1134">
            <a:extLst>
              <a:ext uri="{FF2B5EF4-FFF2-40B4-BE49-F238E27FC236}">
                <a16:creationId xmlns:a16="http://schemas.microsoft.com/office/drawing/2014/main" id="{D080D1D2-0FD4-4749-86F5-4CFA990E6F0F}"/>
              </a:ext>
            </a:extLst>
          </p:cNvPr>
          <p:cNvSpPr>
            <a:spLocks/>
          </p:cNvSpPr>
          <p:nvPr/>
        </p:nvSpPr>
        <p:spPr bwMode="auto">
          <a:xfrm>
            <a:off x="703264" y="514350"/>
            <a:ext cx="3175" cy="6350"/>
          </a:xfrm>
          <a:custGeom>
            <a:avLst/>
            <a:gdLst>
              <a:gd name="T0" fmla="*/ 2147483647 w 2"/>
              <a:gd name="T1" fmla="*/ 2147483647 h 4"/>
              <a:gd name="T2" fmla="*/ 2147483647 w 2"/>
              <a:gd name="T3" fmla="*/ 2147483647 h 4"/>
              <a:gd name="T4" fmla="*/ 2147483647 w 2"/>
              <a:gd name="T5" fmla="*/ 2147483647 h 4"/>
              <a:gd name="T6" fmla="*/ 2147483647 w 2"/>
              <a:gd name="T7" fmla="*/ 2147483647 h 4"/>
              <a:gd name="T8" fmla="*/ 2147483647 w 2"/>
              <a:gd name="T9" fmla="*/ 0 h 4"/>
              <a:gd name="T10" fmla="*/ 2147483647 w 2"/>
              <a:gd name="T11" fmla="*/ 0 h 4"/>
              <a:gd name="T12" fmla="*/ 2147483647 w 2"/>
              <a:gd name="T13" fmla="*/ 0 h 4"/>
              <a:gd name="T14" fmla="*/ 0 w 2"/>
              <a:gd name="T15" fmla="*/ 2147483647 h 4"/>
              <a:gd name="T16" fmla="*/ 2147483647 w 2"/>
              <a:gd name="T17" fmla="*/ 2147483647 h 4"/>
              <a:gd name="T18" fmla="*/ 2147483647 w 2"/>
              <a:gd name="T19" fmla="*/ 2147483647 h 4"/>
              <a:gd name="T20" fmla="*/ 2147483647 w 2"/>
              <a:gd name="T21" fmla="*/ 2147483647 h 4"/>
              <a:gd name="T22" fmla="*/ 2147483647 w 2"/>
              <a:gd name="T23" fmla="*/ 0 h 4"/>
              <a:gd name="T24" fmla="*/ 2147483647 w 2"/>
              <a:gd name="T25" fmla="*/ 2147483647 h 4"/>
              <a:gd name="T26" fmla="*/ 2147483647 w 2"/>
              <a:gd name="T27" fmla="*/ 2147483647 h 4"/>
              <a:gd name="T28" fmla="*/ 2147483647 w 2"/>
              <a:gd name="T29" fmla="*/ 2147483647 h 4"/>
              <a:gd name="T30" fmla="*/ 2147483647 w 2"/>
              <a:gd name="T31" fmla="*/ 2147483647 h 4"/>
              <a:gd name="T32" fmla="*/ 2147483647 w 2"/>
              <a:gd name="T33" fmla="*/ 2147483647 h 4"/>
              <a:gd name="T34" fmla="*/ 2147483647 w 2"/>
              <a:gd name="T35" fmla="*/ 2147483647 h 4"/>
              <a:gd name="T36" fmla="*/ 2147483647 w 2"/>
              <a:gd name="T37" fmla="*/ 2147483647 h 4"/>
              <a:gd name="T38" fmla="*/ 2147483647 w 2"/>
              <a:gd name="T39" fmla="*/ 2147483647 h 4"/>
              <a:gd name="T40" fmla="*/ 2147483647 w 2"/>
              <a:gd name="T41" fmla="*/ 2147483647 h 4"/>
              <a:gd name="T42" fmla="*/ 2147483647 w 2"/>
              <a:gd name="T43" fmla="*/ 2147483647 h 4"/>
              <a:gd name="T44" fmla="*/ 2147483647 w 2"/>
              <a:gd name="T45" fmla="*/ 2147483647 h 4"/>
              <a:gd name="T46" fmla="*/ 2147483647 w 2"/>
              <a:gd name="T47" fmla="*/ 2147483647 h 4"/>
              <a:gd name="T48" fmla="*/ 2147483647 w 2"/>
              <a:gd name="T49" fmla="*/ 2147483647 h 4"/>
              <a:gd name="T50" fmla="*/ 2147483647 w 2"/>
              <a:gd name="T51" fmla="*/ 2147483647 h 4"/>
              <a:gd name="T52" fmla="*/ 0 w 2"/>
              <a:gd name="T53" fmla="*/ 2147483647 h 4"/>
              <a:gd name="T54" fmla="*/ 2147483647 w 2"/>
              <a:gd name="T55" fmla="*/ 2147483647 h 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 h="4">
                <a:moveTo>
                  <a:pt x="2" y="4"/>
                </a:moveTo>
                <a:lnTo>
                  <a:pt x="2" y="4"/>
                </a:lnTo>
                <a:lnTo>
                  <a:pt x="2" y="2"/>
                </a:lnTo>
                <a:lnTo>
                  <a:pt x="2" y="0"/>
                </a:lnTo>
                <a:lnTo>
                  <a:pt x="0" y="2"/>
                </a:lnTo>
                <a:lnTo>
                  <a:pt x="2" y="4"/>
                </a:lnTo>
                <a:lnTo>
                  <a:pt x="2" y="2"/>
                </a:lnTo>
                <a:lnTo>
                  <a:pt x="2" y="0"/>
                </a:lnTo>
                <a:lnTo>
                  <a:pt x="2" y="2"/>
                </a:lnTo>
                <a:lnTo>
                  <a:pt x="0" y="2"/>
                </a:lnTo>
                <a:lnTo>
                  <a:pt x="2"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4" name="Freeform 1141">
            <a:extLst>
              <a:ext uri="{FF2B5EF4-FFF2-40B4-BE49-F238E27FC236}">
                <a16:creationId xmlns:a16="http://schemas.microsoft.com/office/drawing/2014/main" id="{1F81CC65-6C01-4E10-AB84-637D422009A7}"/>
              </a:ext>
            </a:extLst>
          </p:cNvPr>
          <p:cNvSpPr>
            <a:spLocks/>
          </p:cNvSpPr>
          <p:nvPr/>
        </p:nvSpPr>
        <p:spPr bwMode="auto">
          <a:xfrm>
            <a:off x="706439" y="479425"/>
            <a:ext cx="1587" cy="6350"/>
          </a:xfrm>
          <a:custGeom>
            <a:avLst/>
            <a:gdLst>
              <a:gd name="T0" fmla="*/ 0 w 1587"/>
              <a:gd name="T1" fmla="*/ 2147483647 h 4"/>
              <a:gd name="T2" fmla="*/ 0 w 1587"/>
              <a:gd name="T3" fmla="*/ 2147483647 h 4"/>
              <a:gd name="T4" fmla="*/ 0 w 1587"/>
              <a:gd name="T5" fmla="*/ 0 h 4"/>
              <a:gd name="T6" fmla="*/ 0 w 1587"/>
              <a:gd name="T7" fmla="*/ 0 h 4"/>
              <a:gd name="T8" fmla="*/ 0 w 1587"/>
              <a:gd name="T9" fmla="*/ 2147483647 h 4"/>
              <a:gd name="T10" fmla="*/ 0 w 1587"/>
              <a:gd name="T11" fmla="*/ 2147483647 h 4"/>
              <a:gd name="T12" fmla="*/ 0 w 1587"/>
              <a:gd name="T13" fmla="*/ 2147483647 h 4"/>
              <a:gd name="T14" fmla="*/ 0 w 1587"/>
              <a:gd name="T15" fmla="*/ 2147483647 h 4"/>
              <a:gd name="T16" fmla="*/ 0 w 1587"/>
              <a:gd name="T17" fmla="*/ 2147483647 h 4"/>
              <a:gd name="T18" fmla="*/ 0 w 1587"/>
              <a:gd name="T19" fmla="*/ 2147483647 h 4"/>
              <a:gd name="T20" fmla="*/ 0 w 1587"/>
              <a:gd name="T21" fmla="*/ 2147483647 h 4"/>
              <a:gd name="T22" fmla="*/ 0 w 1587"/>
              <a:gd name="T23" fmla="*/ 2147483647 h 4"/>
              <a:gd name="T24" fmla="*/ 0 w 1587"/>
              <a:gd name="T25" fmla="*/ 2147483647 h 4"/>
              <a:gd name="T26" fmla="*/ 0 w 1587"/>
              <a:gd name="T27" fmla="*/ 2147483647 h 4"/>
              <a:gd name="T28" fmla="*/ 0 w 1587"/>
              <a:gd name="T29" fmla="*/ 2147483647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587" h="4">
                <a:moveTo>
                  <a:pt x="0" y="4"/>
                </a:moveTo>
                <a:lnTo>
                  <a:pt x="0" y="2"/>
                </a:lnTo>
                <a:lnTo>
                  <a:pt x="0" y="0"/>
                </a:lnTo>
                <a:lnTo>
                  <a:pt x="0" y="2"/>
                </a:lnTo>
                <a:lnTo>
                  <a:pt x="0" y="4"/>
                </a:lnTo>
                <a:lnTo>
                  <a:pt x="0" y="2"/>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5" name="Freeform 1148">
            <a:extLst>
              <a:ext uri="{FF2B5EF4-FFF2-40B4-BE49-F238E27FC236}">
                <a16:creationId xmlns:a16="http://schemas.microsoft.com/office/drawing/2014/main" id="{27BACB60-EACB-48D7-A438-A599CDBA9BF7}"/>
              </a:ext>
            </a:extLst>
          </p:cNvPr>
          <p:cNvSpPr>
            <a:spLocks/>
          </p:cNvSpPr>
          <p:nvPr/>
        </p:nvSpPr>
        <p:spPr bwMode="auto">
          <a:xfrm>
            <a:off x="693739" y="460376"/>
            <a:ext cx="3175" cy="3175"/>
          </a:xfrm>
          <a:custGeom>
            <a:avLst/>
            <a:gdLst>
              <a:gd name="T0" fmla="*/ 2147483647 w 2"/>
              <a:gd name="T1" fmla="*/ 2147483647 h 2"/>
              <a:gd name="T2" fmla="*/ 2147483647 w 2"/>
              <a:gd name="T3" fmla="*/ 0 h 2"/>
              <a:gd name="T4" fmla="*/ 2147483647 w 2"/>
              <a:gd name="T5" fmla="*/ 0 h 2"/>
              <a:gd name="T6" fmla="*/ 2147483647 w 2"/>
              <a:gd name="T7" fmla="*/ 0 h 2"/>
              <a:gd name="T8" fmla="*/ 2147483647 w 2"/>
              <a:gd name="T9" fmla="*/ 0 h 2"/>
              <a:gd name="T10" fmla="*/ 0 w 2"/>
              <a:gd name="T11" fmla="*/ 0 h 2"/>
              <a:gd name="T12" fmla="*/ 0 w 2"/>
              <a:gd name="T13" fmla="*/ 0 h 2"/>
              <a:gd name="T14" fmla="*/ 0 w 2"/>
              <a:gd name="T15" fmla="*/ 2147483647 h 2"/>
              <a:gd name="T16" fmla="*/ 0 w 2"/>
              <a:gd name="T17" fmla="*/ 2147483647 h 2"/>
              <a:gd name="T18" fmla="*/ 0 w 2"/>
              <a:gd name="T19" fmla="*/ 2147483647 h 2"/>
              <a:gd name="T20" fmla="*/ 2147483647 w 2"/>
              <a:gd name="T21" fmla="*/ 2147483647 h 2"/>
              <a:gd name="T22" fmla="*/ 2147483647 w 2"/>
              <a:gd name="T23" fmla="*/ 2147483647 h 2"/>
              <a:gd name="T24" fmla="*/ 2147483647 w 2"/>
              <a:gd name="T25" fmla="*/ 0 h 2"/>
              <a:gd name="T26" fmla="*/ 2147483647 w 2"/>
              <a:gd name="T27" fmla="*/ 0 h 2"/>
              <a:gd name="T28" fmla="*/ 2147483647 w 2"/>
              <a:gd name="T29" fmla="*/ 0 h 2"/>
              <a:gd name="T30" fmla="*/ 0 w 2"/>
              <a:gd name="T31" fmla="*/ 2147483647 h 2"/>
              <a:gd name="T32" fmla="*/ 2147483647 w 2"/>
              <a:gd name="T33" fmla="*/ 2147483647 h 2"/>
              <a:gd name="T34" fmla="*/ 2147483647 w 2"/>
              <a:gd name="T35" fmla="*/ 0 h 2"/>
              <a:gd name="T36" fmla="*/ 0 w 2"/>
              <a:gd name="T37" fmla="*/ 2147483647 h 2"/>
              <a:gd name="T38" fmla="*/ 2147483647 w 2"/>
              <a:gd name="T39" fmla="*/ 2147483647 h 2"/>
              <a:gd name="T40" fmla="*/ 0 w 2"/>
              <a:gd name="T41" fmla="*/ 2147483647 h 2"/>
              <a:gd name="T42" fmla="*/ 0 w 2"/>
              <a:gd name="T43" fmla="*/ 2147483647 h 2"/>
              <a:gd name="T44" fmla="*/ 0 w 2"/>
              <a:gd name="T45" fmla="*/ 2147483647 h 2"/>
              <a:gd name="T46" fmla="*/ 0 w 2"/>
              <a:gd name="T47" fmla="*/ 2147483647 h 2"/>
              <a:gd name="T48" fmla="*/ 0 w 2"/>
              <a:gd name="T49" fmla="*/ 2147483647 h 2"/>
              <a:gd name="T50" fmla="*/ 0 w 2"/>
              <a:gd name="T51" fmla="*/ 2147483647 h 2"/>
              <a:gd name="T52" fmla="*/ 0 w 2"/>
              <a:gd name="T53" fmla="*/ 2147483647 h 2"/>
              <a:gd name="T54" fmla="*/ 0 w 2"/>
              <a:gd name="T55" fmla="*/ 2147483647 h 2"/>
              <a:gd name="T56" fmla="*/ 0 w 2"/>
              <a:gd name="T57" fmla="*/ 2147483647 h 2"/>
              <a:gd name="T58" fmla="*/ 2147483647 w 2"/>
              <a:gd name="T59" fmla="*/ 2147483647 h 2"/>
              <a:gd name="T60" fmla="*/ 2147483647 w 2"/>
              <a:gd name="T61" fmla="*/ 2147483647 h 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 h="2">
                <a:moveTo>
                  <a:pt x="2" y="2"/>
                </a:moveTo>
                <a:lnTo>
                  <a:pt x="2" y="0"/>
                </a:lnTo>
                <a:lnTo>
                  <a:pt x="0" y="0"/>
                </a:lnTo>
                <a:lnTo>
                  <a:pt x="0" y="2"/>
                </a:lnTo>
                <a:lnTo>
                  <a:pt x="2" y="2"/>
                </a:lnTo>
                <a:lnTo>
                  <a:pt x="2" y="0"/>
                </a:lnTo>
                <a:lnTo>
                  <a:pt x="0" y="2"/>
                </a:lnTo>
                <a:lnTo>
                  <a:pt x="2" y="2"/>
                </a:lnTo>
                <a:lnTo>
                  <a:pt x="2" y="0"/>
                </a:lnTo>
                <a:lnTo>
                  <a:pt x="0" y="2"/>
                </a:lnTo>
                <a:lnTo>
                  <a:pt x="2" y="2"/>
                </a:lnTo>
                <a:lnTo>
                  <a:pt x="0" y="2"/>
                </a:lnTo>
                <a:lnTo>
                  <a:pt x="2"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6" name="Freeform 1150">
            <a:extLst>
              <a:ext uri="{FF2B5EF4-FFF2-40B4-BE49-F238E27FC236}">
                <a16:creationId xmlns:a16="http://schemas.microsoft.com/office/drawing/2014/main" id="{4A5CBFD5-0D61-4DEA-8C98-52069A627B16}"/>
              </a:ext>
            </a:extLst>
          </p:cNvPr>
          <p:cNvSpPr>
            <a:spLocks/>
          </p:cNvSpPr>
          <p:nvPr/>
        </p:nvSpPr>
        <p:spPr bwMode="auto">
          <a:xfrm>
            <a:off x="684214" y="447677"/>
            <a:ext cx="1587" cy="3175"/>
          </a:xfrm>
          <a:custGeom>
            <a:avLst/>
            <a:gdLst>
              <a:gd name="T0" fmla="*/ 0 w 1587"/>
              <a:gd name="T1" fmla="*/ 2147483647 h 2"/>
              <a:gd name="T2" fmla="*/ 0 w 1587"/>
              <a:gd name="T3" fmla="*/ 0 h 2"/>
              <a:gd name="T4" fmla="*/ 0 w 1587"/>
              <a:gd name="T5" fmla="*/ 2147483647 h 2"/>
              <a:gd name="T6" fmla="*/ 0 60000 65536"/>
              <a:gd name="T7" fmla="*/ 0 60000 65536"/>
              <a:gd name="T8" fmla="*/ 0 60000 65536"/>
            </a:gdLst>
            <a:ahLst/>
            <a:cxnLst>
              <a:cxn ang="T6">
                <a:pos x="T0" y="T1"/>
              </a:cxn>
              <a:cxn ang="T7">
                <a:pos x="T2" y="T3"/>
              </a:cxn>
              <a:cxn ang="T8">
                <a:pos x="T4" y="T5"/>
              </a:cxn>
            </a:cxnLst>
            <a:rect l="0" t="0" r="r" b="b"/>
            <a:pathLst>
              <a:path w="1587" h="2">
                <a:moveTo>
                  <a:pt x="0" y="2"/>
                </a:move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7" name="Freeform 1152">
            <a:extLst>
              <a:ext uri="{FF2B5EF4-FFF2-40B4-BE49-F238E27FC236}">
                <a16:creationId xmlns:a16="http://schemas.microsoft.com/office/drawing/2014/main" id="{F9D75C7C-0F72-4947-A182-13BA599D38C8}"/>
              </a:ext>
            </a:extLst>
          </p:cNvPr>
          <p:cNvSpPr>
            <a:spLocks/>
          </p:cNvSpPr>
          <p:nvPr/>
        </p:nvSpPr>
        <p:spPr bwMode="auto">
          <a:xfrm>
            <a:off x="684214" y="447677"/>
            <a:ext cx="3175" cy="3175"/>
          </a:xfrm>
          <a:custGeom>
            <a:avLst/>
            <a:gdLst>
              <a:gd name="T0" fmla="*/ 2147483647 w 2"/>
              <a:gd name="T1" fmla="*/ 0 h 2"/>
              <a:gd name="T2" fmla="*/ 0 w 2"/>
              <a:gd name="T3" fmla="*/ 0 h 2"/>
              <a:gd name="T4" fmla="*/ 0 w 2"/>
              <a:gd name="T5" fmla="*/ 0 h 2"/>
              <a:gd name="T6" fmla="*/ 0 w 2"/>
              <a:gd name="T7" fmla="*/ 0 h 2"/>
              <a:gd name="T8" fmla="*/ 0 w 2"/>
              <a:gd name="T9" fmla="*/ 2147483647 h 2"/>
              <a:gd name="T10" fmla="*/ 2147483647 w 2"/>
              <a:gd name="T11" fmla="*/ 2147483647 h 2"/>
              <a:gd name="T12" fmla="*/ 2147483647 w 2"/>
              <a:gd name="T13" fmla="*/ 0 h 2"/>
              <a:gd name="T14" fmla="*/ 0 w 2"/>
              <a:gd name="T15" fmla="*/ 0 h 2"/>
              <a:gd name="T16" fmla="*/ 0 w 2"/>
              <a:gd name="T17" fmla="*/ 0 h 2"/>
              <a:gd name="T18" fmla="*/ 0 w 2"/>
              <a:gd name="T19" fmla="*/ 0 h 2"/>
              <a:gd name="T20" fmla="*/ 0 w 2"/>
              <a:gd name="T21" fmla="*/ 2147483647 h 2"/>
              <a:gd name="T22" fmla="*/ 2147483647 w 2"/>
              <a:gd name="T23" fmla="*/ 2147483647 h 2"/>
              <a:gd name="T24" fmla="*/ 2147483647 w 2"/>
              <a:gd name="T25" fmla="*/ 0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 h="2">
                <a:moveTo>
                  <a:pt x="2" y="0"/>
                </a:moveTo>
                <a:lnTo>
                  <a:pt x="0" y="0"/>
                </a:lnTo>
                <a:lnTo>
                  <a:pt x="0" y="2"/>
                </a:lnTo>
                <a:lnTo>
                  <a:pt x="2" y="2"/>
                </a:lnTo>
                <a:lnTo>
                  <a:pt x="2" y="0"/>
                </a:lnTo>
                <a:lnTo>
                  <a:pt x="0" y="0"/>
                </a:lnTo>
                <a:lnTo>
                  <a:pt x="0" y="2"/>
                </a:lnTo>
                <a:lnTo>
                  <a:pt x="2"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8" name="Freeform 1154">
            <a:extLst>
              <a:ext uri="{FF2B5EF4-FFF2-40B4-BE49-F238E27FC236}">
                <a16:creationId xmlns:a16="http://schemas.microsoft.com/office/drawing/2014/main" id="{C8EEFCC4-99FD-4FD2-8296-A4DAE6520EEA}"/>
              </a:ext>
            </a:extLst>
          </p:cNvPr>
          <p:cNvSpPr>
            <a:spLocks/>
          </p:cNvSpPr>
          <p:nvPr/>
        </p:nvSpPr>
        <p:spPr bwMode="auto">
          <a:xfrm>
            <a:off x="665164" y="434975"/>
            <a:ext cx="3175" cy="1588"/>
          </a:xfrm>
          <a:custGeom>
            <a:avLst/>
            <a:gdLst>
              <a:gd name="T0" fmla="*/ 2147483647 w 2"/>
              <a:gd name="T1" fmla="*/ 0 h 1588"/>
              <a:gd name="T2" fmla="*/ 0 w 2"/>
              <a:gd name="T3" fmla="*/ 0 h 1588"/>
              <a:gd name="T4" fmla="*/ 2147483647 w 2"/>
              <a:gd name="T5" fmla="*/ 0 h 1588"/>
              <a:gd name="T6" fmla="*/ 0 60000 65536"/>
              <a:gd name="T7" fmla="*/ 0 60000 65536"/>
              <a:gd name="T8" fmla="*/ 0 60000 65536"/>
            </a:gdLst>
            <a:ahLst/>
            <a:cxnLst>
              <a:cxn ang="T6">
                <a:pos x="T0" y="T1"/>
              </a:cxn>
              <a:cxn ang="T7">
                <a:pos x="T2" y="T3"/>
              </a:cxn>
              <a:cxn ang="T8">
                <a:pos x="T4" y="T5"/>
              </a:cxn>
            </a:cxnLst>
            <a:rect l="0" t="0" r="r" b="b"/>
            <a:pathLst>
              <a:path w="2" h="1588">
                <a:moveTo>
                  <a:pt x="2" y="0"/>
                </a:moveTo>
                <a:lnTo>
                  <a:pt x="0"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19" name="Freeform 1156">
            <a:extLst>
              <a:ext uri="{FF2B5EF4-FFF2-40B4-BE49-F238E27FC236}">
                <a16:creationId xmlns:a16="http://schemas.microsoft.com/office/drawing/2014/main" id="{0E1EFA4F-C800-46CE-BF3D-53CFAB639FB4}"/>
              </a:ext>
            </a:extLst>
          </p:cNvPr>
          <p:cNvSpPr>
            <a:spLocks/>
          </p:cNvSpPr>
          <p:nvPr/>
        </p:nvSpPr>
        <p:spPr bwMode="auto">
          <a:xfrm>
            <a:off x="665164" y="431801"/>
            <a:ext cx="3175" cy="3175"/>
          </a:xfrm>
          <a:custGeom>
            <a:avLst/>
            <a:gdLst>
              <a:gd name="T0" fmla="*/ 2147483647 w 2"/>
              <a:gd name="T1" fmla="*/ 2147483647 h 2"/>
              <a:gd name="T2" fmla="*/ 0 w 2"/>
              <a:gd name="T3" fmla="*/ 0 h 2"/>
              <a:gd name="T4" fmla="*/ 0 w 2"/>
              <a:gd name="T5" fmla="*/ 0 h 2"/>
              <a:gd name="T6" fmla="*/ 0 w 2"/>
              <a:gd name="T7" fmla="*/ 2147483647 h 2"/>
              <a:gd name="T8" fmla="*/ 2147483647 w 2"/>
              <a:gd name="T9" fmla="*/ 2147483647 h 2"/>
              <a:gd name="T10" fmla="*/ 2147483647 w 2"/>
              <a:gd name="T11" fmla="*/ 2147483647 h 2"/>
              <a:gd name="T12" fmla="*/ 2147483647 w 2"/>
              <a:gd name="T13" fmla="*/ 2147483647 h 2"/>
              <a:gd name="T14" fmla="*/ 0 w 2"/>
              <a:gd name="T15" fmla="*/ 0 h 2"/>
              <a:gd name="T16" fmla="*/ 0 w 2"/>
              <a:gd name="T17" fmla="*/ 0 h 2"/>
              <a:gd name="T18" fmla="*/ 0 w 2"/>
              <a:gd name="T19" fmla="*/ 2147483647 h 2"/>
              <a:gd name="T20" fmla="*/ 2147483647 w 2"/>
              <a:gd name="T21" fmla="*/ 2147483647 h 2"/>
              <a:gd name="T22" fmla="*/ 2147483647 w 2"/>
              <a:gd name="T23" fmla="*/ 2147483647 h 2"/>
              <a:gd name="T24" fmla="*/ 2147483647 w 2"/>
              <a:gd name="T25" fmla="*/ 2147483647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 h="2">
                <a:moveTo>
                  <a:pt x="2" y="2"/>
                </a:moveTo>
                <a:lnTo>
                  <a:pt x="0" y="0"/>
                </a:lnTo>
                <a:lnTo>
                  <a:pt x="0" y="2"/>
                </a:lnTo>
                <a:lnTo>
                  <a:pt x="2" y="2"/>
                </a:lnTo>
                <a:lnTo>
                  <a:pt x="0" y="0"/>
                </a:lnTo>
                <a:lnTo>
                  <a:pt x="0" y="2"/>
                </a:lnTo>
                <a:lnTo>
                  <a:pt x="2"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0" name="Freeform 1163">
            <a:extLst>
              <a:ext uri="{FF2B5EF4-FFF2-40B4-BE49-F238E27FC236}">
                <a16:creationId xmlns:a16="http://schemas.microsoft.com/office/drawing/2014/main" id="{D0BC8ED6-B24C-463E-B95C-91E670194707}"/>
              </a:ext>
            </a:extLst>
          </p:cNvPr>
          <p:cNvSpPr>
            <a:spLocks/>
          </p:cNvSpPr>
          <p:nvPr/>
        </p:nvSpPr>
        <p:spPr bwMode="auto">
          <a:xfrm>
            <a:off x="611188" y="415927"/>
            <a:ext cx="6350" cy="3175"/>
          </a:xfrm>
          <a:custGeom>
            <a:avLst/>
            <a:gdLst>
              <a:gd name="T0" fmla="*/ 2147483647 w 4"/>
              <a:gd name="T1" fmla="*/ 2147483647 h 2"/>
              <a:gd name="T2" fmla="*/ 2147483647 w 4"/>
              <a:gd name="T3" fmla="*/ 2147483647 h 2"/>
              <a:gd name="T4" fmla="*/ 2147483647 w 4"/>
              <a:gd name="T5" fmla="*/ 2147483647 h 2"/>
              <a:gd name="T6" fmla="*/ 2147483647 w 4"/>
              <a:gd name="T7" fmla="*/ 0 h 2"/>
              <a:gd name="T8" fmla="*/ 2147483647 w 4"/>
              <a:gd name="T9" fmla="*/ 0 h 2"/>
              <a:gd name="T10" fmla="*/ 2147483647 w 4"/>
              <a:gd name="T11" fmla="*/ 0 h 2"/>
              <a:gd name="T12" fmla="*/ 2147483647 w 4"/>
              <a:gd name="T13" fmla="*/ 0 h 2"/>
              <a:gd name="T14" fmla="*/ 0 w 4"/>
              <a:gd name="T15" fmla="*/ 2147483647 h 2"/>
              <a:gd name="T16" fmla="*/ 2147483647 w 4"/>
              <a:gd name="T17" fmla="*/ 2147483647 h 2"/>
              <a:gd name="T18" fmla="*/ 2147483647 w 4"/>
              <a:gd name="T19" fmla="*/ 0 h 2"/>
              <a:gd name="T20" fmla="*/ 2147483647 w 4"/>
              <a:gd name="T21" fmla="*/ 2147483647 h 2"/>
              <a:gd name="T22" fmla="*/ 2147483647 w 4"/>
              <a:gd name="T23" fmla="*/ 0 h 2"/>
              <a:gd name="T24" fmla="*/ 2147483647 w 4"/>
              <a:gd name="T25" fmla="*/ 0 h 2"/>
              <a:gd name="T26" fmla="*/ 2147483647 w 4"/>
              <a:gd name="T27" fmla="*/ 0 h 2"/>
              <a:gd name="T28" fmla="*/ 2147483647 w 4"/>
              <a:gd name="T29" fmla="*/ 0 h 2"/>
              <a:gd name="T30" fmla="*/ 0 w 4"/>
              <a:gd name="T31" fmla="*/ 0 h 2"/>
              <a:gd name="T32" fmla="*/ 2147483647 w 4"/>
              <a:gd name="T33" fmla="*/ 2147483647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 h="2">
                <a:moveTo>
                  <a:pt x="2" y="2"/>
                </a:moveTo>
                <a:lnTo>
                  <a:pt x="2" y="2"/>
                </a:lnTo>
                <a:lnTo>
                  <a:pt x="4" y="2"/>
                </a:lnTo>
                <a:lnTo>
                  <a:pt x="4" y="0"/>
                </a:lnTo>
                <a:lnTo>
                  <a:pt x="2" y="0"/>
                </a:lnTo>
                <a:lnTo>
                  <a:pt x="0" y="2"/>
                </a:lnTo>
                <a:lnTo>
                  <a:pt x="2" y="2"/>
                </a:lnTo>
                <a:lnTo>
                  <a:pt x="2" y="0"/>
                </a:lnTo>
                <a:lnTo>
                  <a:pt x="4" y="2"/>
                </a:lnTo>
                <a:lnTo>
                  <a:pt x="4" y="0"/>
                </a:lnTo>
                <a:lnTo>
                  <a:pt x="2" y="0"/>
                </a:lnTo>
                <a:lnTo>
                  <a:pt x="0" y="0"/>
                </a:lnTo>
                <a:lnTo>
                  <a:pt x="2"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1" name="Freeform 1172">
            <a:extLst>
              <a:ext uri="{FF2B5EF4-FFF2-40B4-BE49-F238E27FC236}">
                <a16:creationId xmlns:a16="http://schemas.microsoft.com/office/drawing/2014/main" id="{752E1205-A3F1-46DF-9156-7ED9A56768E7}"/>
              </a:ext>
            </a:extLst>
          </p:cNvPr>
          <p:cNvSpPr>
            <a:spLocks/>
          </p:cNvSpPr>
          <p:nvPr/>
        </p:nvSpPr>
        <p:spPr bwMode="auto">
          <a:xfrm>
            <a:off x="582614" y="476252"/>
            <a:ext cx="3175" cy="3175"/>
          </a:xfrm>
          <a:custGeom>
            <a:avLst/>
            <a:gdLst>
              <a:gd name="T0" fmla="*/ 0 w 2"/>
              <a:gd name="T1" fmla="*/ 2147483647 h 2"/>
              <a:gd name="T2" fmla="*/ 0 w 2"/>
              <a:gd name="T3" fmla="*/ 2147483647 h 2"/>
              <a:gd name="T4" fmla="*/ 2147483647 w 2"/>
              <a:gd name="T5" fmla="*/ 2147483647 h 2"/>
              <a:gd name="T6" fmla="*/ 0 w 2"/>
              <a:gd name="T7" fmla="*/ 0 h 2"/>
              <a:gd name="T8" fmla="*/ 0 w 2"/>
              <a:gd name="T9" fmla="*/ 0 h 2"/>
              <a:gd name="T10" fmla="*/ 0 w 2"/>
              <a:gd name="T11" fmla="*/ 0 h 2"/>
              <a:gd name="T12" fmla="*/ 0 w 2"/>
              <a:gd name="T13" fmla="*/ 2147483647 h 2"/>
              <a:gd name="T14" fmla="*/ 0 w 2"/>
              <a:gd name="T15" fmla="*/ 2147483647 h 2"/>
              <a:gd name="T16" fmla="*/ 0 w 2"/>
              <a:gd name="T17" fmla="*/ 2147483647 h 2"/>
              <a:gd name="T18" fmla="*/ 0 w 2"/>
              <a:gd name="T19" fmla="*/ 2147483647 h 2"/>
              <a:gd name="T20" fmla="*/ 0 w 2"/>
              <a:gd name="T21" fmla="*/ 2147483647 h 2"/>
              <a:gd name="T22" fmla="*/ 0 w 2"/>
              <a:gd name="T23" fmla="*/ 2147483647 h 2"/>
              <a:gd name="T24" fmla="*/ 0 w 2"/>
              <a:gd name="T25" fmla="*/ 2147483647 h 2"/>
              <a:gd name="T26" fmla="*/ 0 w 2"/>
              <a:gd name="T27" fmla="*/ 2147483647 h 2"/>
              <a:gd name="T28" fmla="*/ 0 w 2"/>
              <a:gd name="T29" fmla="*/ 2147483647 h 2"/>
              <a:gd name="T30" fmla="*/ 0 w 2"/>
              <a:gd name="T31" fmla="*/ 2147483647 h 2"/>
              <a:gd name="T32" fmla="*/ 0 w 2"/>
              <a:gd name="T33" fmla="*/ 2147483647 h 2"/>
              <a:gd name="T34" fmla="*/ 0 w 2"/>
              <a:gd name="T35" fmla="*/ 2147483647 h 2"/>
              <a:gd name="T36" fmla="*/ 0 w 2"/>
              <a:gd name="T37" fmla="*/ 2147483647 h 2"/>
              <a:gd name="T38" fmla="*/ 0 w 2"/>
              <a:gd name="T39" fmla="*/ 2147483647 h 2"/>
              <a:gd name="T40" fmla="*/ 0 w 2"/>
              <a:gd name="T41" fmla="*/ 2147483647 h 2"/>
              <a:gd name="T42" fmla="*/ 0 w 2"/>
              <a:gd name="T43" fmla="*/ 2147483647 h 2"/>
              <a:gd name="T44" fmla="*/ 0 w 2"/>
              <a:gd name="T45" fmla="*/ 2147483647 h 2"/>
              <a:gd name="T46" fmla="*/ 0 w 2"/>
              <a:gd name="T47" fmla="*/ 2147483647 h 2"/>
              <a:gd name="T48" fmla="*/ 0 w 2"/>
              <a:gd name="T49" fmla="*/ 2147483647 h 2"/>
              <a:gd name="T50" fmla="*/ 0 w 2"/>
              <a:gd name="T51" fmla="*/ 2147483647 h 2"/>
              <a:gd name="T52" fmla="*/ 0 w 2"/>
              <a:gd name="T53" fmla="*/ 2147483647 h 2"/>
              <a:gd name="T54" fmla="*/ 0 w 2"/>
              <a:gd name="T55" fmla="*/ 2147483647 h 2"/>
              <a:gd name="T56" fmla="*/ 0 w 2"/>
              <a:gd name="T57" fmla="*/ 2147483647 h 2"/>
              <a:gd name="T58" fmla="*/ 0 w 2"/>
              <a:gd name="T59" fmla="*/ 2147483647 h 2"/>
              <a:gd name="T60" fmla="*/ 0 w 2"/>
              <a:gd name="T61" fmla="*/ 2147483647 h 2"/>
              <a:gd name="T62" fmla="*/ 0 w 2"/>
              <a:gd name="T63" fmla="*/ 2147483647 h 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 h="2">
                <a:moveTo>
                  <a:pt x="0" y="2"/>
                </a:moveTo>
                <a:lnTo>
                  <a:pt x="0" y="2"/>
                </a:lnTo>
                <a:lnTo>
                  <a:pt x="2" y="2"/>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2" name="Freeform 1177">
            <a:extLst>
              <a:ext uri="{FF2B5EF4-FFF2-40B4-BE49-F238E27FC236}">
                <a16:creationId xmlns:a16="http://schemas.microsoft.com/office/drawing/2014/main" id="{D17374B4-476A-4218-A172-5B3617193BBC}"/>
              </a:ext>
            </a:extLst>
          </p:cNvPr>
          <p:cNvSpPr>
            <a:spLocks/>
          </p:cNvSpPr>
          <p:nvPr/>
        </p:nvSpPr>
        <p:spPr bwMode="auto">
          <a:xfrm>
            <a:off x="557214" y="534990"/>
            <a:ext cx="3175" cy="3175"/>
          </a:xfrm>
          <a:custGeom>
            <a:avLst/>
            <a:gdLst>
              <a:gd name="T0" fmla="*/ 0 w 2"/>
              <a:gd name="T1" fmla="*/ 2147483647 h 2"/>
              <a:gd name="T2" fmla="*/ 2147483647 w 2"/>
              <a:gd name="T3" fmla="*/ 2147483647 h 2"/>
              <a:gd name="T4" fmla="*/ 2147483647 w 2"/>
              <a:gd name="T5" fmla="*/ 2147483647 h 2"/>
              <a:gd name="T6" fmla="*/ 2147483647 w 2"/>
              <a:gd name="T7" fmla="*/ 0 h 2"/>
              <a:gd name="T8" fmla="*/ 2147483647 w 2"/>
              <a:gd name="T9" fmla="*/ 0 h 2"/>
              <a:gd name="T10" fmla="*/ 2147483647 w 2"/>
              <a:gd name="T11" fmla="*/ 0 h 2"/>
              <a:gd name="T12" fmla="*/ 0 w 2"/>
              <a:gd name="T13" fmla="*/ 0 h 2"/>
              <a:gd name="T14" fmla="*/ 0 w 2"/>
              <a:gd name="T15" fmla="*/ 0 h 2"/>
              <a:gd name="T16" fmla="*/ 0 w 2"/>
              <a:gd name="T17" fmla="*/ 0 h 2"/>
              <a:gd name="T18" fmla="*/ 0 w 2"/>
              <a:gd name="T19" fmla="*/ 0 h 2"/>
              <a:gd name="T20" fmla="*/ 0 w 2"/>
              <a:gd name="T21" fmla="*/ 0 h 2"/>
              <a:gd name="T22" fmla="*/ 0 w 2"/>
              <a:gd name="T23" fmla="*/ 0 h 2"/>
              <a:gd name="T24" fmla="*/ 0 w 2"/>
              <a:gd name="T25" fmla="*/ 0 h 2"/>
              <a:gd name="T26" fmla="*/ 0 w 2"/>
              <a:gd name="T27" fmla="*/ 0 h 2"/>
              <a:gd name="T28" fmla="*/ 0 w 2"/>
              <a:gd name="T29" fmla="*/ 0 h 2"/>
              <a:gd name="T30" fmla="*/ 0 w 2"/>
              <a:gd name="T31" fmla="*/ 0 h 2"/>
              <a:gd name="T32" fmla="*/ 0 w 2"/>
              <a:gd name="T33" fmla="*/ 0 h 2"/>
              <a:gd name="T34" fmla="*/ 0 w 2"/>
              <a:gd name="T35" fmla="*/ 0 h 2"/>
              <a:gd name="T36" fmla="*/ 0 w 2"/>
              <a:gd name="T37" fmla="*/ 0 h 2"/>
              <a:gd name="T38" fmla="*/ 0 w 2"/>
              <a:gd name="T39" fmla="*/ 2147483647 h 2"/>
              <a:gd name="T40" fmla="*/ 0 w 2"/>
              <a:gd name="T41" fmla="*/ 2147483647 h 2"/>
              <a:gd name="T42" fmla="*/ 2147483647 w 2"/>
              <a:gd name="T43" fmla="*/ 2147483647 h 2"/>
              <a:gd name="T44" fmla="*/ 2147483647 w 2"/>
              <a:gd name="T45" fmla="*/ 0 h 2"/>
              <a:gd name="T46" fmla="*/ 2147483647 w 2"/>
              <a:gd name="T47" fmla="*/ 0 h 2"/>
              <a:gd name="T48" fmla="*/ 2147483647 w 2"/>
              <a:gd name="T49" fmla="*/ 0 h 2"/>
              <a:gd name="T50" fmla="*/ 2147483647 w 2"/>
              <a:gd name="T51" fmla="*/ 0 h 2"/>
              <a:gd name="T52" fmla="*/ 2147483647 w 2"/>
              <a:gd name="T53" fmla="*/ 0 h 2"/>
              <a:gd name="T54" fmla="*/ 2147483647 w 2"/>
              <a:gd name="T55" fmla="*/ 0 h 2"/>
              <a:gd name="T56" fmla="*/ 2147483647 w 2"/>
              <a:gd name="T57" fmla="*/ 0 h 2"/>
              <a:gd name="T58" fmla="*/ 2147483647 w 2"/>
              <a:gd name="T59" fmla="*/ 0 h 2"/>
              <a:gd name="T60" fmla="*/ 2147483647 w 2"/>
              <a:gd name="T61" fmla="*/ 0 h 2"/>
              <a:gd name="T62" fmla="*/ 2147483647 w 2"/>
              <a:gd name="T63" fmla="*/ 0 h 2"/>
              <a:gd name="T64" fmla="*/ 2147483647 w 2"/>
              <a:gd name="T65" fmla="*/ 0 h 2"/>
              <a:gd name="T66" fmla="*/ 2147483647 w 2"/>
              <a:gd name="T67" fmla="*/ 2147483647 h 2"/>
              <a:gd name="T68" fmla="*/ 2147483647 w 2"/>
              <a:gd name="T69" fmla="*/ 0 h 2"/>
              <a:gd name="T70" fmla="*/ 2147483647 w 2"/>
              <a:gd name="T71" fmla="*/ 0 h 2"/>
              <a:gd name="T72" fmla="*/ 0 w 2"/>
              <a:gd name="T73" fmla="*/ 0 h 2"/>
              <a:gd name="T74" fmla="*/ 0 w 2"/>
              <a:gd name="T75" fmla="*/ 0 h 2"/>
              <a:gd name="T76" fmla="*/ 0 w 2"/>
              <a:gd name="T77" fmla="*/ 2147483647 h 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 h="2">
                <a:moveTo>
                  <a:pt x="0" y="2"/>
                </a:moveTo>
                <a:lnTo>
                  <a:pt x="2" y="2"/>
                </a:lnTo>
                <a:lnTo>
                  <a:pt x="2" y="0"/>
                </a:lnTo>
                <a:lnTo>
                  <a:pt x="0" y="0"/>
                </a:lnTo>
                <a:lnTo>
                  <a:pt x="0" y="2"/>
                </a:lnTo>
                <a:lnTo>
                  <a:pt x="2" y="2"/>
                </a:lnTo>
                <a:lnTo>
                  <a:pt x="2" y="0"/>
                </a:lnTo>
                <a:lnTo>
                  <a:pt x="2" y="2"/>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3" name="Freeform 1180">
            <a:extLst>
              <a:ext uri="{FF2B5EF4-FFF2-40B4-BE49-F238E27FC236}">
                <a16:creationId xmlns:a16="http://schemas.microsoft.com/office/drawing/2014/main" id="{9F028583-84F8-4EC3-AC24-F39C7F76394D}"/>
              </a:ext>
            </a:extLst>
          </p:cNvPr>
          <p:cNvSpPr>
            <a:spLocks/>
          </p:cNvSpPr>
          <p:nvPr/>
        </p:nvSpPr>
        <p:spPr bwMode="auto">
          <a:xfrm>
            <a:off x="560389" y="530227"/>
            <a:ext cx="3175" cy="4763"/>
          </a:xfrm>
          <a:custGeom>
            <a:avLst/>
            <a:gdLst>
              <a:gd name="T0" fmla="*/ 0 w 2"/>
              <a:gd name="T1" fmla="*/ 2147483647 h 3"/>
              <a:gd name="T2" fmla="*/ 0 w 2"/>
              <a:gd name="T3" fmla="*/ 2147483647 h 3"/>
              <a:gd name="T4" fmla="*/ 2147483647 w 2"/>
              <a:gd name="T5" fmla="*/ 2147483647 h 3"/>
              <a:gd name="T6" fmla="*/ 2147483647 w 2"/>
              <a:gd name="T7" fmla="*/ 2147483647 h 3"/>
              <a:gd name="T8" fmla="*/ 0 w 2"/>
              <a:gd name="T9" fmla="*/ 0 h 3"/>
              <a:gd name="T10" fmla="*/ 0 w 2"/>
              <a:gd name="T11" fmla="*/ 0 h 3"/>
              <a:gd name="T12" fmla="*/ 0 w 2"/>
              <a:gd name="T13" fmla="*/ 0 h 3"/>
              <a:gd name="T14" fmla="*/ 0 w 2"/>
              <a:gd name="T15" fmla="*/ 2147483647 h 3"/>
              <a:gd name="T16" fmla="*/ 0 w 2"/>
              <a:gd name="T17" fmla="*/ 2147483647 h 3"/>
              <a:gd name="T18" fmla="*/ 0 w 2"/>
              <a:gd name="T19" fmla="*/ 2147483647 h 3"/>
              <a:gd name="T20" fmla="*/ 0 w 2"/>
              <a:gd name="T21" fmla="*/ 2147483647 h 3"/>
              <a:gd name="T22" fmla="*/ 0 w 2"/>
              <a:gd name="T23" fmla="*/ 0 h 3"/>
              <a:gd name="T24" fmla="*/ 0 w 2"/>
              <a:gd name="T25" fmla="*/ 2147483647 h 3"/>
              <a:gd name="T26" fmla="*/ 0 w 2"/>
              <a:gd name="T27" fmla="*/ 2147483647 h 3"/>
              <a:gd name="T28" fmla="*/ 0 w 2"/>
              <a:gd name="T29" fmla="*/ 2147483647 h 3"/>
              <a:gd name="T30" fmla="*/ 0 w 2"/>
              <a:gd name="T31" fmla="*/ 2147483647 h 3"/>
              <a:gd name="T32" fmla="*/ 0 w 2"/>
              <a:gd name="T33" fmla="*/ 2147483647 h 3"/>
              <a:gd name="T34" fmla="*/ 0 w 2"/>
              <a:gd name="T35" fmla="*/ 2147483647 h 3"/>
              <a:gd name="T36" fmla="*/ 0 w 2"/>
              <a:gd name="T37" fmla="*/ 2147483647 h 3"/>
              <a:gd name="T38" fmla="*/ 0 w 2"/>
              <a:gd name="T39" fmla="*/ 2147483647 h 3"/>
              <a:gd name="T40" fmla="*/ 0 w 2"/>
              <a:gd name="T41" fmla="*/ 2147483647 h 3"/>
              <a:gd name="T42" fmla="*/ 0 w 2"/>
              <a:gd name="T43" fmla="*/ 2147483647 h 3"/>
              <a:gd name="T44" fmla="*/ 0 w 2"/>
              <a:gd name="T45" fmla="*/ 2147483647 h 3"/>
              <a:gd name="T46" fmla="*/ 0 w 2"/>
              <a:gd name="T47" fmla="*/ 2147483647 h 3"/>
              <a:gd name="T48" fmla="*/ 0 w 2"/>
              <a:gd name="T49" fmla="*/ 2147483647 h 3"/>
              <a:gd name="T50" fmla="*/ 0 w 2"/>
              <a:gd name="T51" fmla="*/ 2147483647 h 3"/>
              <a:gd name="T52" fmla="*/ 0 w 2"/>
              <a:gd name="T53" fmla="*/ 2147483647 h 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 h="3">
                <a:moveTo>
                  <a:pt x="0" y="3"/>
                </a:moveTo>
                <a:lnTo>
                  <a:pt x="0" y="3"/>
                </a:lnTo>
                <a:lnTo>
                  <a:pt x="2" y="3"/>
                </a:lnTo>
                <a:lnTo>
                  <a:pt x="0" y="0"/>
                </a:lnTo>
                <a:lnTo>
                  <a:pt x="0" y="3"/>
                </a:lnTo>
                <a:lnTo>
                  <a:pt x="0" y="0"/>
                </a:ln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4" name="Line 1187">
            <a:extLst>
              <a:ext uri="{FF2B5EF4-FFF2-40B4-BE49-F238E27FC236}">
                <a16:creationId xmlns:a16="http://schemas.microsoft.com/office/drawing/2014/main" id="{7C3CC87D-A8F0-4BA1-8C1E-8ACD74D0A6A9}"/>
              </a:ext>
            </a:extLst>
          </p:cNvPr>
          <p:cNvSpPr>
            <a:spLocks noChangeShapeType="1"/>
          </p:cNvSpPr>
          <p:nvPr/>
        </p:nvSpPr>
        <p:spPr bwMode="auto">
          <a:xfrm>
            <a:off x="569914" y="520700"/>
            <a:ext cx="1587"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5" name="Line 1188">
            <a:extLst>
              <a:ext uri="{FF2B5EF4-FFF2-40B4-BE49-F238E27FC236}">
                <a16:creationId xmlns:a16="http://schemas.microsoft.com/office/drawing/2014/main" id="{40D36F21-63E6-4304-812E-5B2B6B9B48AC}"/>
              </a:ext>
            </a:extLst>
          </p:cNvPr>
          <p:cNvSpPr>
            <a:spLocks noChangeShapeType="1"/>
          </p:cNvSpPr>
          <p:nvPr/>
        </p:nvSpPr>
        <p:spPr bwMode="auto">
          <a:xfrm>
            <a:off x="569914" y="520700"/>
            <a:ext cx="1587"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6" name="Freeform 1208">
            <a:extLst>
              <a:ext uri="{FF2B5EF4-FFF2-40B4-BE49-F238E27FC236}">
                <a16:creationId xmlns:a16="http://schemas.microsoft.com/office/drawing/2014/main" id="{5FCE5033-8E2A-466E-8E91-D921563B3D96}"/>
              </a:ext>
            </a:extLst>
          </p:cNvPr>
          <p:cNvSpPr>
            <a:spLocks/>
          </p:cNvSpPr>
          <p:nvPr/>
        </p:nvSpPr>
        <p:spPr bwMode="auto">
          <a:xfrm>
            <a:off x="595313" y="557215"/>
            <a:ext cx="1587" cy="1587"/>
          </a:xfrm>
          <a:custGeom>
            <a:avLst/>
            <a:gdLst>
              <a:gd name="T0" fmla="*/ 0 w 1587"/>
              <a:gd name="T1" fmla="*/ 0 h 1587"/>
              <a:gd name="T2" fmla="*/ 0 w 1587"/>
              <a:gd name="T3" fmla="*/ 0 h 1587"/>
              <a:gd name="T4" fmla="*/ 0 w 1587"/>
              <a:gd name="T5" fmla="*/ 0 h 1587"/>
              <a:gd name="T6" fmla="*/ 0 60000 65536"/>
              <a:gd name="T7" fmla="*/ 0 60000 65536"/>
              <a:gd name="T8" fmla="*/ 0 60000 65536"/>
            </a:gdLst>
            <a:ahLst/>
            <a:cxnLst>
              <a:cxn ang="T6">
                <a:pos x="T0" y="T1"/>
              </a:cxn>
              <a:cxn ang="T7">
                <a:pos x="T2" y="T3"/>
              </a:cxn>
              <a:cxn ang="T8">
                <a:pos x="T4" y="T5"/>
              </a:cxn>
            </a:cxnLst>
            <a:rect l="0" t="0" r="r" b="b"/>
            <a:pathLst>
              <a:path w="1587" h="1587">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7" name="Freeform 1210">
            <a:extLst>
              <a:ext uri="{FF2B5EF4-FFF2-40B4-BE49-F238E27FC236}">
                <a16:creationId xmlns:a16="http://schemas.microsoft.com/office/drawing/2014/main" id="{D8F79057-6BF8-4541-8180-7B909F4CB7A4}"/>
              </a:ext>
            </a:extLst>
          </p:cNvPr>
          <p:cNvSpPr>
            <a:spLocks/>
          </p:cNvSpPr>
          <p:nvPr/>
        </p:nvSpPr>
        <p:spPr bwMode="auto">
          <a:xfrm>
            <a:off x="595314" y="557215"/>
            <a:ext cx="3175" cy="3175"/>
          </a:xfrm>
          <a:custGeom>
            <a:avLst/>
            <a:gdLst>
              <a:gd name="T0" fmla="*/ 0 w 2"/>
              <a:gd name="T1" fmla="*/ 2147483647 h 2"/>
              <a:gd name="T2" fmla="*/ 0 w 2"/>
              <a:gd name="T3" fmla="*/ 2147483647 h 2"/>
              <a:gd name="T4" fmla="*/ 2147483647 w 2"/>
              <a:gd name="T5" fmla="*/ 2147483647 h 2"/>
              <a:gd name="T6" fmla="*/ 2147483647 w 2"/>
              <a:gd name="T7" fmla="*/ 0 h 2"/>
              <a:gd name="T8" fmla="*/ 2147483647 w 2"/>
              <a:gd name="T9" fmla="*/ 0 h 2"/>
              <a:gd name="T10" fmla="*/ 0 w 2"/>
              <a:gd name="T11" fmla="*/ 0 h 2"/>
              <a:gd name="T12" fmla="*/ 0 w 2"/>
              <a:gd name="T13" fmla="*/ 0 h 2"/>
              <a:gd name="T14" fmla="*/ 0 w 2"/>
              <a:gd name="T15" fmla="*/ 0 h 2"/>
              <a:gd name="T16" fmla="*/ 0 w 2"/>
              <a:gd name="T17" fmla="*/ 2147483647 h 2"/>
              <a:gd name="T18" fmla="*/ 0 w 2"/>
              <a:gd name="T19" fmla="*/ 2147483647 h 2"/>
              <a:gd name="T20" fmla="*/ 2147483647 w 2"/>
              <a:gd name="T21" fmla="*/ 2147483647 h 2"/>
              <a:gd name="T22" fmla="*/ 2147483647 w 2"/>
              <a:gd name="T23" fmla="*/ 0 h 2"/>
              <a:gd name="T24" fmla="*/ 2147483647 w 2"/>
              <a:gd name="T25" fmla="*/ 0 h 2"/>
              <a:gd name="T26" fmla="*/ 0 w 2"/>
              <a:gd name="T27" fmla="*/ 0 h 2"/>
              <a:gd name="T28" fmla="*/ 0 w 2"/>
              <a:gd name="T29" fmla="*/ 0 h 2"/>
              <a:gd name="T30" fmla="*/ 0 w 2"/>
              <a:gd name="T31" fmla="*/ 0 h 2"/>
              <a:gd name="T32" fmla="*/ 0 w 2"/>
              <a:gd name="T33" fmla="*/ 2147483647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 h="2">
                <a:moveTo>
                  <a:pt x="0" y="2"/>
                </a:moveTo>
                <a:lnTo>
                  <a:pt x="0" y="2"/>
                </a:lnTo>
                <a:lnTo>
                  <a:pt x="2" y="2"/>
                </a:lnTo>
                <a:lnTo>
                  <a:pt x="2" y="0"/>
                </a:lnTo>
                <a:lnTo>
                  <a:pt x="0" y="0"/>
                </a:lnTo>
                <a:lnTo>
                  <a:pt x="0" y="2"/>
                </a:lnTo>
                <a:lnTo>
                  <a:pt x="2" y="2"/>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8" name="Freeform 1214">
            <a:extLst>
              <a:ext uri="{FF2B5EF4-FFF2-40B4-BE49-F238E27FC236}">
                <a16:creationId xmlns:a16="http://schemas.microsoft.com/office/drawing/2014/main" id="{4FFD1152-F594-471D-82B4-F332F94D1AE0}"/>
              </a:ext>
            </a:extLst>
          </p:cNvPr>
          <p:cNvSpPr>
            <a:spLocks/>
          </p:cNvSpPr>
          <p:nvPr/>
        </p:nvSpPr>
        <p:spPr bwMode="auto">
          <a:xfrm>
            <a:off x="595314" y="557215"/>
            <a:ext cx="3175" cy="3175"/>
          </a:xfrm>
          <a:custGeom>
            <a:avLst/>
            <a:gdLst>
              <a:gd name="T0" fmla="*/ 0 w 2"/>
              <a:gd name="T1" fmla="*/ 2147483647 h 2"/>
              <a:gd name="T2" fmla="*/ 2147483647 w 2"/>
              <a:gd name="T3" fmla="*/ 2147483647 h 2"/>
              <a:gd name="T4" fmla="*/ 0 w 2"/>
              <a:gd name="T5" fmla="*/ 0 h 2"/>
              <a:gd name="T6" fmla="*/ 0 w 2"/>
              <a:gd name="T7" fmla="*/ 2147483647 h 2"/>
              <a:gd name="T8" fmla="*/ 0 w 2"/>
              <a:gd name="T9" fmla="*/ 2147483647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2"/>
                </a:moveTo>
                <a:lnTo>
                  <a:pt x="2" y="2"/>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29" name="Rectangle 1215">
            <a:extLst>
              <a:ext uri="{FF2B5EF4-FFF2-40B4-BE49-F238E27FC236}">
                <a16:creationId xmlns:a16="http://schemas.microsoft.com/office/drawing/2014/main" id="{7B593E49-2670-4DB6-BA06-5C7FCC7D80D4}"/>
              </a:ext>
            </a:extLst>
          </p:cNvPr>
          <p:cNvSpPr>
            <a:spLocks noChangeArrowheads="1"/>
          </p:cNvSpPr>
          <p:nvPr/>
        </p:nvSpPr>
        <p:spPr bwMode="auto">
          <a:xfrm>
            <a:off x="595313" y="627065"/>
            <a:ext cx="1587" cy="15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975" b="0">
              <a:cs typeface="+mn-cs"/>
            </a:endParaRPr>
          </a:p>
        </p:txBody>
      </p:sp>
      <p:sp>
        <p:nvSpPr>
          <p:cNvPr id="30" name="Freeform 1217">
            <a:extLst>
              <a:ext uri="{FF2B5EF4-FFF2-40B4-BE49-F238E27FC236}">
                <a16:creationId xmlns:a16="http://schemas.microsoft.com/office/drawing/2014/main" id="{5096E5AF-8F41-49AF-9601-A2D31AC43D3E}"/>
              </a:ext>
            </a:extLst>
          </p:cNvPr>
          <p:cNvSpPr>
            <a:spLocks/>
          </p:cNvSpPr>
          <p:nvPr/>
        </p:nvSpPr>
        <p:spPr bwMode="auto">
          <a:xfrm>
            <a:off x="595313" y="627065"/>
            <a:ext cx="1587" cy="1587"/>
          </a:xfrm>
          <a:custGeom>
            <a:avLst/>
            <a:gdLst>
              <a:gd name="T0" fmla="*/ 0 w 1587"/>
              <a:gd name="T1" fmla="*/ 0 h 1587"/>
              <a:gd name="T2" fmla="*/ 0 w 1587"/>
              <a:gd name="T3" fmla="*/ 0 h 1587"/>
              <a:gd name="T4" fmla="*/ 0 w 1587"/>
              <a:gd name="T5" fmla="*/ 0 h 1587"/>
              <a:gd name="T6" fmla="*/ 0 w 1587"/>
              <a:gd name="T7" fmla="*/ 0 h 1587"/>
              <a:gd name="T8" fmla="*/ 0 w 1587"/>
              <a:gd name="T9" fmla="*/ 0 h 1587"/>
              <a:gd name="T10" fmla="*/ 0 w 1587"/>
              <a:gd name="T11" fmla="*/ 0 h 1587"/>
              <a:gd name="T12" fmla="*/ 0 w 1587"/>
              <a:gd name="T13" fmla="*/ 0 h 1587"/>
              <a:gd name="T14" fmla="*/ 0 w 1587"/>
              <a:gd name="T15" fmla="*/ 0 h 1587"/>
              <a:gd name="T16" fmla="*/ 0 w 1587"/>
              <a:gd name="T17" fmla="*/ 0 h 1587"/>
              <a:gd name="T18" fmla="*/ 0 w 1587"/>
              <a:gd name="T19" fmla="*/ 0 h 1587"/>
              <a:gd name="T20" fmla="*/ 0 w 1587"/>
              <a:gd name="T21" fmla="*/ 0 h 1587"/>
              <a:gd name="T22" fmla="*/ 0 w 1587"/>
              <a:gd name="T23" fmla="*/ 0 h 1587"/>
              <a:gd name="T24" fmla="*/ 0 w 1587"/>
              <a:gd name="T25" fmla="*/ 0 h 1587"/>
              <a:gd name="T26" fmla="*/ 0 w 1587"/>
              <a:gd name="T27" fmla="*/ 0 h 1587"/>
              <a:gd name="T28" fmla="*/ 0 w 1587"/>
              <a:gd name="T29" fmla="*/ 0 h 1587"/>
              <a:gd name="T30" fmla="*/ 0 w 1587"/>
              <a:gd name="T31" fmla="*/ 0 h 1587"/>
              <a:gd name="T32" fmla="*/ 0 w 1587"/>
              <a:gd name="T33" fmla="*/ 0 h 1587"/>
              <a:gd name="T34" fmla="*/ 0 w 1587"/>
              <a:gd name="T35" fmla="*/ 0 h 1587"/>
              <a:gd name="T36" fmla="*/ 0 w 1587"/>
              <a:gd name="T37" fmla="*/ 0 h 1587"/>
              <a:gd name="T38" fmla="*/ 0 w 1587"/>
              <a:gd name="T39" fmla="*/ 0 h 1587"/>
              <a:gd name="T40" fmla="*/ 0 w 1587"/>
              <a:gd name="T41" fmla="*/ 0 h 1587"/>
              <a:gd name="T42" fmla="*/ 0 w 1587"/>
              <a:gd name="T43" fmla="*/ 0 h 1587"/>
              <a:gd name="T44" fmla="*/ 0 w 1587"/>
              <a:gd name="T45" fmla="*/ 0 h 1587"/>
              <a:gd name="T46" fmla="*/ 0 w 1587"/>
              <a:gd name="T47" fmla="*/ 0 h 1587"/>
              <a:gd name="T48" fmla="*/ 0 w 1587"/>
              <a:gd name="T49" fmla="*/ 0 h 1587"/>
              <a:gd name="T50" fmla="*/ 0 w 1587"/>
              <a:gd name="T51" fmla="*/ 0 h 1587"/>
              <a:gd name="T52" fmla="*/ 0 w 1587"/>
              <a:gd name="T53" fmla="*/ 0 h 1587"/>
              <a:gd name="T54" fmla="*/ 0 w 1587"/>
              <a:gd name="T55" fmla="*/ 0 h 1587"/>
              <a:gd name="T56" fmla="*/ 0 w 1587"/>
              <a:gd name="T57" fmla="*/ 0 h 1587"/>
              <a:gd name="T58" fmla="*/ 0 w 1587"/>
              <a:gd name="T59" fmla="*/ 0 h 158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587" h="1587">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1" name="Freeform 1219">
            <a:extLst>
              <a:ext uri="{FF2B5EF4-FFF2-40B4-BE49-F238E27FC236}">
                <a16:creationId xmlns:a16="http://schemas.microsoft.com/office/drawing/2014/main" id="{85A10230-695A-4CE7-B7BA-DF8C77AA28EA}"/>
              </a:ext>
            </a:extLst>
          </p:cNvPr>
          <p:cNvSpPr>
            <a:spLocks/>
          </p:cNvSpPr>
          <p:nvPr/>
        </p:nvSpPr>
        <p:spPr bwMode="auto">
          <a:xfrm>
            <a:off x="731839" y="541340"/>
            <a:ext cx="1587" cy="1587"/>
          </a:xfrm>
          <a:custGeom>
            <a:avLst/>
            <a:gdLst>
              <a:gd name="T0" fmla="*/ 0 w 1587"/>
              <a:gd name="T1" fmla="*/ 0 h 1587"/>
              <a:gd name="T2" fmla="*/ 0 w 1587"/>
              <a:gd name="T3" fmla="*/ 0 h 1587"/>
              <a:gd name="T4" fmla="*/ 0 w 1587"/>
              <a:gd name="T5" fmla="*/ 0 h 1587"/>
              <a:gd name="T6" fmla="*/ 0 60000 65536"/>
              <a:gd name="T7" fmla="*/ 0 60000 65536"/>
              <a:gd name="T8" fmla="*/ 0 60000 65536"/>
            </a:gdLst>
            <a:ahLst/>
            <a:cxnLst>
              <a:cxn ang="T6">
                <a:pos x="T0" y="T1"/>
              </a:cxn>
              <a:cxn ang="T7">
                <a:pos x="T2" y="T3"/>
              </a:cxn>
              <a:cxn ang="T8">
                <a:pos x="T4" y="T5"/>
              </a:cxn>
            </a:cxnLst>
            <a:rect l="0" t="0" r="r" b="b"/>
            <a:pathLst>
              <a:path w="1587" h="1587">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2" name="Freeform 1221">
            <a:extLst>
              <a:ext uri="{FF2B5EF4-FFF2-40B4-BE49-F238E27FC236}">
                <a16:creationId xmlns:a16="http://schemas.microsoft.com/office/drawing/2014/main" id="{62CEC189-54BF-4E7A-8E2B-AA9A0D3A7B15}"/>
              </a:ext>
            </a:extLst>
          </p:cNvPr>
          <p:cNvSpPr>
            <a:spLocks/>
          </p:cNvSpPr>
          <p:nvPr/>
        </p:nvSpPr>
        <p:spPr bwMode="auto">
          <a:xfrm>
            <a:off x="731839" y="541340"/>
            <a:ext cx="3175" cy="3175"/>
          </a:xfrm>
          <a:custGeom>
            <a:avLst/>
            <a:gdLst>
              <a:gd name="T0" fmla="*/ 2147483647 w 2"/>
              <a:gd name="T1" fmla="*/ 0 h 2"/>
              <a:gd name="T2" fmla="*/ 2147483647 w 2"/>
              <a:gd name="T3" fmla="*/ 0 h 2"/>
              <a:gd name="T4" fmla="*/ 2147483647 w 2"/>
              <a:gd name="T5" fmla="*/ 0 h 2"/>
              <a:gd name="T6" fmla="*/ 0 w 2"/>
              <a:gd name="T7" fmla="*/ 0 h 2"/>
              <a:gd name="T8" fmla="*/ 0 w 2"/>
              <a:gd name="T9" fmla="*/ 0 h 2"/>
              <a:gd name="T10" fmla="*/ 0 w 2"/>
              <a:gd name="T11" fmla="*/ 2147483647 h 2"/>
              <a:gd name="T12" fmla="*/ 2147483647 w 2"/>
              <a:gd name="T13" fmla="*/ 0 h 2"/>
              <a:gd name="T14" fmla="*/ 2147483647 w 2"/>
              <a:gd name="T15" fmla="*/ 0 h 2"/>
              <a:gd name="T16" fmla="*/ 2147483647 w 2"/>
              <a:gd name="T17" fmla="*/ 0 h 2"/>
              <a:gd name="T18" fmla="*/ 0 w 2"/>
              <a:gd name="T19" fmla="*/ 0 h 2"/>
              <a:gd name="T20" fmla="*/ 0 w 2"/>
              <a:gd name="T21" fmla="*/ 0 h 2"/>
              <a:gd name="T22" fmla="*/ 0 w 2"/>
              <a:gd name="T23" fmla="*/ 2147483647 h 2"/>
              <a:gd name="T24" fmla="*/ 2147483647 w 2"/>
              <a:gd name="T25" fmla="*/ 0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 h="2">
                <a:moveTo>
                  <a:pt x="2" y="0"/>
                </a:moveTo>
                <a:lnTo>
                  <a:pt x="2" y="0"/>
                </a:lnTo>
                <a:lnTo>
                  <a:pt x="0" y="0"/>
                </a:lnTo>
                <a:lnTo>
                  <a:pt x="0" y="2"/>
                </a:lnTo>
                <a:lnTo>
                  <a:pt x="2" y="0"/>
                </a:lnTo>
                <a:lnTo>
                  <a:pt x="0" y="0"/>
                </a:lnTo>
                <a:lnTo>
                  <a:pt x="0"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3" name="Freeform 1234">
            <a:extLst>
              <a:ext uri="{FF2B5EF4-FFF2-40B4-BE49-F238E27FC236}">
                <a16:creationId xmlns:a16="http://schemas.microsoft.com/office/drawing/2014/main" id="{FDB93DC5-8EA5-4A47-8B7B-F245F8EA16D9}"/>
              </a:ext>
            </a:extLst>
          </p:cNvPr>
          <p:cNvSpPr>
            <a:spLocks/>
          </p:cNvSpPr>
          <p:nvPr/>
        </p:nvSpPr>
        <p:spPr bwMode="auto">
          <a:xfrm>
            <a:off x="722314" y="550865"/>
            <a:ext cx="3175" cy="1587"/>
          </a:xfrm>
          <a:custGeom>
            <a:avLst/>
            <a:gdLst>
              <a:gd name="T0" fmla="*/ 0 w 2"/>
              <a:gd name="T1" fmla="*/ 0 h 1587"/>
              <a:gd name="T2" fmla="*/ 0 w 2"/>
              <a:gd name="T3" fmla="*/ 0 h 1587"/>
              <a:gd name="T4" fmla="*/ 2147483647 w 2"/>
              <a:gd name="T5" fmla="*/ 0 h 1587"/>
              <a:gd name="T6" fmla="*/ 2147483647 w 2"/>
              <a:gd name="T7" fmla="*/ 0 h 1587"/>
              <a:gd name="T8" fmla="*/ 2147483647 w 2"/>
              <a:gd name="T9" fmla="*/ 0 h 1587"/>
              <a:gd name="T10" fmla="*/ 2147483647 w 2"/>
              <a:gd name="T11" fmla="*/ 0 h 1587"/>
              <a:gd name="T12" fmla="*/ 0 w 2"/>
              <a:gd name="T13" fmla="*/ 0 h 1587"/>
              <a:gd name="T14" fmla="*/ 0 w 2"/>
              <a:gd name="T15" fmla="*/ 0 h 1587"/>
              <a:gd name="T16" fmla="*/ 0 w 2"/>
              <a:gd name="T17" fmla="*/ 0 h 1587"/>
              <a:gd name="T18" fmla="*/ 0 w 2"/>
              <a:gd name="T19" fmla="*/ 0 h 1587"/>
              <a:gd name="T20" fmla="*/ 0 w 2"/>
              <a:gd name="T21" fmla="*/ 0 h 1587"/>
              <a:gd name="T22" fmla="*/ 0 w 2"/>
              <a:gd name="T23" fmla="*/ 0 h 1587"/>
              <a:gd name="T24" fmla="*/ 2147483647 w 2"/>
              <a:gd name="T25" fmla="*/ 0 h 1587"/>
              <a:gd name="T26" fmla="*/ 2147483647 w 2"/>
              <a:gd name="T27" fmla="*/ 0 h 1587"/>
              <a:gd name="T28" fmla="*/ 2147483647 w 2"/>
              <a:gd name="T29" fmla="*/ 0 h 1587"/>
              <a:gd name="T30" fmla="*/ 0 w 2"/>
              <a:gd name="T31" fmla="*/ 0 h 1587"/>
              <a:gd name="T32" fmla="*/ 0 w 2"/>
              <a:gd name="T33" fmla="*/ 0 h 1587"/>
              <a:gd name="T34" fmla="*/ 2147483647 w 2"/>
              <a:gd name="T35" fmla="*/ 0 h 1587"/>
              <a:gd name="T36" fmla="*/ 0 w 2"/>
              <a:gd name="T37" fmla="*/ 0 h 1587"/>
              <a:gd name="T38" fmla="*/ 0 w 2"/>
              <a:gd name="T39" fmla="*/ 0 h 1587"/>
              <a:gd name="T40" fmla="*/ 0 w 2"/>
              <a:gd name="T41" fmla="*/ 0 h 1587"/>
              <a:gd name="T42" fmla="*/ 0 w 2"/>
              <a:gd name="T43" fmla="*/ 0 h 1587"/>
              <a:gd name="T44" fmla="*/ 0 w 2"/>
              <a:gd name="T45" fmla="*/ 0 h 1587"/>
              <a:gd name="T46" fmla="*/ 0 w 2"/>
              <a:gd name="T47" fmla="*/ 0 h 1587"/>
              <a:gd name="T48" fmla="*/ 0 w 2"/>
              <a:gd name="T49" fmla="*/ 0 h 1587"/>
              <a:gd name="T50" fmla="*/ 0 w 2"/>
              <a:gd name="T51" fmla="*/ 0 h 1587"/>
              <a:gd name="T52" fmla="*/ 0 w 2"/>
              <a:gd name="T53" fmla="*/ 0 h 1587"/>
              <a:gd name="T54" fmla="*/ 0 w 2"/>
              <a:gd name="T55" fmla="*/ 0 h 1587"/>
              <a:gd name="T56" fmla="*/ 0 w 2"/>
              <a:gd name="T57" fmla="*/ 0 h 1587"/>
              <a:gd name="T58" fmla="*/ 0 w 2"/>
              <a:gd name="T59" fmla="*/ 0 h 1587"/>
              <a:gd name="T60" fmla="*/ 0 w 2"/>
              <a:gd name="T61" fmla="*/ 0 h 15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 h="1587">
                <a:moveTo>
                  <a:pt x="0" y="0"/>
                </a:moveTo>
                <a:lnTo>
                  <a:pt x="0" y="0"/>
                </a:lnTo>
                <a:lnTo>
                  <a:pt x="2" y="0"/>
                </a:lnTo>
                <a:lnTo>
                  <a:pt x="0" y="0"/>
                </a:lnTo>
                <a:lnTo>
                  <a:pt x="2" y="0"/>
                </a:lnTo>
                <a:lnTo>
                  <a:pt x="0"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4" name="Line 1237">
            <a:extLst>
              <a:ext uri="{FF2B5EF4-FFF2-40B4-BE49-F238E27FC236}">
                <a16:creationId xmlns:a16="http://schemas.microsoft.com/office/drawing/2014/main" id="{E5B215D6-AB55-40A7-A3B3-F7847A53A5E3}"/>
              </a:ext>
            </a:extLst>
          </p:cNvPr>
          <p:cNvSpPr>
            <a:spLocks noChangeShapeType="1"/>
          </p:cNvSpPr>
          <p:nvPr/>
        </p:nvSpPr>
        <p:spPr bwMode="auto">
          <a:xfrm>
            <a:off x="728663" y="544515"/>
            <a:ext cx="1587" cy="158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5" name="Line 1238">
            <a:extLst>
              <a:ext uri="{FF2B5EF4-FFF2-40B4-BE49-F238E27FC236}">
                <a16:creationId xmlns:a16="http://schemas.microsoft.com/office/drawing/2014/main" id="{C9FA6622-F1E7-47BE-9A86-EE4AE24EE9B9}"/>
              </a:ext>
            </a:extLst>
          </p:cNvPr>
          <p:cNvSpPr>
            <a:spLocks noChangeShapeType="1"/>
          </p:cNvSpPr>
          <p:nvPr/>
        </p:nvSpPr>
        <p:spPr bwMode="auto">
          <a:xfrm>
            <a:off x="728663" y="544515"/>
            <a:ext cx="1587" cy="158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6" name="Freeform 1240">
            <a:extLst>
              <a:ext uri="{FF2B5EF4-FFF2-40B4-BE49-F238E27FC236}">
                <a16:creationId xmlns:a16="http://schemas.microsoft.com/office/drawing/2014/main" id="{A28A83BF-2CF8-489B-818F-DE9E66B29D26}"/>
              </a:ext>
            </a:extLst>
          </p:cNvPr>
          <p:cNvSpPr>
            <a:spLocks/>
          </p:cNvSpPr>
          <p:nvPr/>
        </p:nvSpPr>
        <p:spPr bwMode="auto">
          <a:xfrm>
            <a:off x="728663" y="541340"/>
            <a:ext cx="1587" cy="3175"/>
          </a:xfrm>
          <a:custGeom>
            <a:avLst/>
            <a:gdLst>
              <a:gd name="T0" fmla="*/ 0 w 1587"/>
              <a:gd name="T1" fmla="*/ 2147483647 h 2"/>
              <a:gd name="T2" fmla="*/ 0 w 1587"/>
              <a:gd name="T3" fmla="*/ 2147483647 h 2"/>
              <a:gd name="T4" fmla="*/ 0 w 1587"/>
              <a:gd name="T5" fmla="*/ 0 h 2"/>
              <a:gd name="T6" fmla="*/ 0 w 1587"/>
              <a:gd name="T7" fmla="*/ 2147483647 h 2"/>
              <a:gd name="T8" fmla="*/ 0 w 1587"/>
              <a:gd name="T9" fmla="*/ 2147483647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7" h="2">
                <a:moveTo>
                  <a:pt x="0" y="2"/>
                </a:moveTo>
                <a:lnTo>
                  <a:pt x="0" y="2"/>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7" name="Freeform 1243">
            <a:extLst>
              <a:ext uri="{FF2B5EF4-FFF2-40B4-BE49-F238E27FC236}">
                <a16:creationId xmlns:a16="http://schemas.microsoft.com/office/drawing/2014/main" id="{5DEA8D7E-636C-414C-9A79-5855329DD1E1}"/>
              </a:ext>
            </a:extLst>
          </p:cNvPr>
          <p:cNvSpPr>
            <a:spLocks/>
          </p:cNvSpPr>
          <p:nvPr/>
        </p:nvSpPr>
        <p:spPr bwMode="auto">
          <a:xfrm>
            <a:off x="728664" y="538165"/>
            <a:ext cx="3175" cy="3175"/>
          </a:xfrm>
          <a:custGeom>
            <a:avLst/>
            <a:gdLst>
              <a:gd name="T0" fmla="*/ 2147483647 w 2"/>
              <a:gd name="T1" fmla="*/ 2147483647 h 2"/>
              <a:gd name="T2" fmla="*/ 2147483647 w 2"/>
              <a:gd name="T3" fmla="*/ 2147483647 h 2"/>
              <a:gd name="T4" fmla="*/ 2147483647 w 2"/>
              <a:gd name="T5" fmla="*/ 2147483647 h 2"/>
              <a:gd name="T6" fmla="*/ 2147483647 w 2"/>
              <a:gd name="T7" fmla="*/ 2147483647 h 2"/>
              <a:gd name="T8" fmla="*/ 0 w 2"/>
              <a:gd name="T9" fmla="*/ 2147483647 h 2"/>
              <a:gd name="T10" fmla="*/ 0 w 2"/>
              <a:gd name="T11" fmla="*/ 2147483647 h 2"/>
              <a:gd name="T12" fmla="*/ 2147483647 w 2"/>
              <a:gd name="T13" fmla="*/ 2147483647 h 2"/>
              <a:gd name="T14" fmla="*/ 0 w 2"/>
              <a:gd name="T15" fmla="*/ 2147483647 h 2"/>
              <a:gd name="T16" fmla="*/ 0 w 2"/>
              <a:gd name="T17" fmla="*/ 2147483647 h 2"/>
              <a:gd name="T18" fmla="*/ 0 w 2"/>
              <a:gd name="T19" fmla="*/ 2147483647 h 2"/>
              <a:gd name="T20" fmla="*/ 0 w 2"/>
              <a:gd name="T21" fmla="*/ 2147483647 h 2"/>
              <a:gd name="T22" fmla="*/ 0 w 2"/>
              <a:gd name="T23" fmla="*/ 2147483647 h 2"/>
              <a:gd name="T24" fmla="*/ 0 w 2"/>
              <a:gd name="T25" fmla="*/ 2147483647 h 2"/>
              <a:gd name="T26" fmla="*/ 0 w 2"/>
              <a:gd name="T27" fmla="*/ 2147483647 h 2"/>
              <a:gd name="T28" fmla="*/ 0 w 2"/>
              <a:gd name="T29" fmla="*/ 2147483647 h 2"/>
              <a:gd name="T30" fmla="*/ 0 w 2"/>
              <a:gd name="T31" fmla="*/ 2147483647 h 2"/>
              <a:gd name="T32" fmla="*/ 0 w 2"/>
              <a:gd name="T33" fmla="*/ 2147483647 h 2"/>
              <a:gd name="T34" fmla="*/ 0 w 2"/>
              <a:gd name="T35" fmla="*/ 2147483647 h 2"/>
              <a:gd name="T36" fmla="*/ 0 w 2"/>
              <a:gd name="T37" fmla="*/ 2147483647 h 2"/>
              <a:gd name="T38" fmla="*/ 2147483647 w 2"/>
              <a:gd name="T39" fmla="*/ 2147483647 h 2"/>
              <a:gd name="T40" fmla="*/ 2147483647 w 2"/>
              <a:gd name="T41" fmla="*/ 2147483647 h 2"/>
              <a:gd name="T42" fmla="*/ 2147483647 w 2"/>
              <a:gd name="T43" fmla="*/ 2147483647 h 2"/>
              <a:gd name="T44" fmla="*/ 2147483647 w 2"/>
              <a:gd name="T45" fmla="*/ 2147483647 h 2"/>
              <a:gd name="T46" fmla="*/ 2147483647 w 2"/>
              <a:gd name="T47" fmla="*/ 2147483647 h 2"/>
              <a:gd name="T48" fmla="*/ 0 w 2"/>
              <a:gd name="T49" fmla="*/ 0 h 2"/>
              <a:gd name="T50" fmla="*/ 0 w 2"/>
              <a:gd name="T51" fmla="*/ 2147483647 h 2"/>
              <a:gd name="T52" fmla="*/ 0 w 2"/>
              <a:gd name="T53" fmla="*/ 2147483647 h 2"/>
              <a:gd name="T54" fmla="*/ 0 w 2"/>
              <a:gd name="T55" fmla="*/ 2147483647 h 2"/>
              <a:gd name="T56" fmla="*/ 2147483647 w 2"/>
              <a:gd name="T57" fmla="*/ 2147483647 h 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 h="2">
                <a:moveTo>
                  <a:pt x="2" y="2"/>
                </a:moveTo>
                <a:lnTo>
                  <a:pt x="2" y="2"/>
                </a:lnTo>
                <a:lnTo>
                  <a:pt x="0" y="2"/>
                </a:lnTo>
                <a:lnTo>
                  <a:pt x="2" y="2"/>
                </a:lnTo>
                <a:lnTo>
                  <a:pt x="0" y="2"/>
                </a:lnTo>
                <a:lnTo>
                  <a:pt x="2" y="2"/>
                </a:lnTo>
                <a:lnTo>
                  <a:pt x="0" y="0"/>
                </a:lnTo>
                <a:lnTo>
                  <a:pt x="0" y="2"/>
                </a:lnTo>
                <a:lnTo>
                  <a:pt x="2"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8" name="Freeform 1246">
            <a:extLst>
              <a:ext uri="{FF2B5EF4-FFF2-40B4-BE49-F238E27FC236}">
                <a16:creationId xmlns:a16="http://schemas.microsoft.com/office/drawing/2014/main" id="{FE4D6F85-48F2-4361-A366-72B0DCF9107D}"/>
              </a:ext>
            </a:extLst>
          </p:cNvPr>
          <p:cNvSpPr>
            <a:spLocks/>
          </p:cNvSpPr>
          <p:nvPr/>
        </p:nvSpPr>
        <p:spPr bwMode="auto">
          <a:xfrm>
            <a:off x="725489" y="547690"/>
            <a:ext cx="3175" cy="3175"/>
          </a:xfrm>
          <a:custGeom>
            <a:avLst/>
            <a:gdLst>
              <a:gd name="T0" fmla="*/ 0 w 2"/>
              <a:gd name="T1" fmla="*/ 2147483647 h 2"/>
              <a:gd name="T2" fmla="*/ 0 w 2"/>
              <a:gd name="T3" fmla="*/ 2147483647 h 2"/>
              <a:gd name="T4" fmla="*/ 2147483647 w 2"/>
              <a:gd name="T5" fmla="*/ 0 h 2"/>
              <a:gd name="T6" fmla="*/ 2147483647 w 2"/>
              <a:gd name="T7" fmla="*/ 0 h 2"/>
              <a:gd name="T8" fmla="*/ 0 w 2"/>
              <a:gd name="T9" fmla="*/ 0 h 2"/>
              <a:gd name="T10" fmla="*/ 0 w 2"/>
              <a:gd name="T11" fmla="*/ 0 h 2"/>
              <a:gd name="T12" fmla="*/ 0 w 2"/>
              <a:gd name="T13" fmla="*/ 2147483647 h 2"/>
              <a:gd name="T14" fmla="*/ 0 w 2"/>
              <a:gd name="T15" fmla="*/ 2147483647 h 2"/>
              <a:gd name="T16" fmla="*/ 2147483647 w 2"/>
              <a:gd name="T17" fmla="*/ 0 h 2"/>
              <a:gd name="T18" fmla="*/ 2147483647 w 2"/>
              <a:gd name="T19" fmla="*/ 0 h 2"/>
              <a:gd name="T20" fmla="*/ 0 w 2"/>
              <a:gd name="T21" fmla="*/ 0 h 2"/>
              <a:gd name="T22" fmla="*/ 0 w 2"/>
              <a:gd name="T23" fmla="*/ 0 h 2"/>
              <a:gd name="T24" fmla="*/ 0 w 2"/>
              <a:gd name="T25" fmla="*/ 0 h 2"/>
              <a:gd name="T26" fmla="*/ 0 w 2"/>
              <a:gd name="T27" fmla="*/ 0 h 2"/>
              <a:gd name="T28" fmla="*/ 0 w 2"/>
              <a:gd name="T29" fmla="*/ 0 h 2"/>
              <a:gd name="T30" fmla="*/ 0 w 2"/>
              <a:gd name="T31" fmla="*/ 0 h 2"/>
              <a:gd name="T32" fmla="*/ 0 w 2"/>
              <a:gd name="T33" fmla="*/ 0 h 2"/>
              <a:gd name="T34" fmla="*/ 0 w 2"/>
              <a:gd name="T35" fmla="*/ 0 h 2"/>
              <a:gd name="T36" fmla="*/ 0 w 2"/>
              <a:gd name="T37" fmla="*/ 0 h 2"/>
              <a:gd name="T38" fmla="*/ 0 w 2"/>
              <a:gd name="T39" fmla="*/ 0 h 2"/>
              <a:gd name="T40" fmla="*/ 0 w 2"/>
              <a:gd name="T41" fmla="*/ 0 h 2"/>
              <a:gd name="T42" fmla="*/ 0 w 2"/>
              <a:gd name="T43" fmla="*/ 0 h 2"/>
              <a:gd name="T44" fmla="*/ 0 w 2"/>
              <a:gd name="T45" fmla="*/ 0 h 2"/>
              <a:gd name="T46" fmla="*/ 0 w 2"/>
              <a:gd name="T47" fmla="*/ 2147483647 h 2"/>
              <a:gd name="T48" fmla="*/ 0 w 2"/>
              <a:gd name="T49" fmla="*/ 2147483647 h 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 h="2">
                <a:moveTo>
                  <a:pt x="0" y="2"/>
                </a:moveTo>
                <a:lnTo>
                  <a:pt x="0" y="2"/>
                </a:lnTo>
                <a:lnTo>
                  <a:pt x="2" y="0"/>
                </a:lnTo>
                <a:lnTo>
                  <a:pt x="0" y="0"/>
                </a:lnTo>
                <a:lnTo>
                  <a:pt x="0" y="2"/>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9" name="Freeform 1250">
            <a:extLst>
              <a:ext uri="{FF2B5EF4-FFF2-40B4-BE49-F238E27FC236}">
                <a16:creationId xmlns:a16="http://schemas.microsoft.com/office/drawing/2014/main" id="{96356A3F-75C7-4A63-9873-FC79E70F6153}"/>
              </a:ext>
            </a:extLst>
          </p:cNvPr>
          <p:cNvSpPr>
            <a:spLocks/>
          </p:cNvSpPr>
          <p:nvPr/>
        </p:nvSpPr>
        <p:spPr bwMode="auto">
          <a:xfrm>
            <a:off x="731839" y="530225"/>
            <a:ext cx="3175" cy="1588"/>
          </a:xfrm>
          <a:custGeom>
            <a:avLst/>
            <a:gdLst>
              <a:gd name="T0" fmla="*/ 2147483647 w 2"/>
              <a:gd name="T1" fmla="*/ 0 h 1588"/>
              <a:gd name="T2" fmla="*/ 0 w 2"/>
              <a:gd name="T3" fmla="*/ 0 h 1588"/>
              <a:gd name="T4" fmla="*/ 2147483647 w 2"/>
              <a:gd name="T5" fmla="*/ 0 h 1588"/>
              <a:gd name="T6" fmla="*/ 0 60000 65536"/>
              <a:gd name="T7" fmla="*/ 0 60000 65536"/>
              <a:gd name="T8" fmla="*/ 0 60000 65536"/>
            </a:gdLst>
            <a:ahLst/>
            <a:cxnLst>
              <a:cxn ang="T6">
                <a:pos x="T0" y="T1"/>
              </a:cxn>
              <a:cxn ang="T7">
                <a:pos x="T2" y="T3"/>
              </a:cxn>
              <a:cxn ang="T8">
                <a:pos x="T4" y="T5"/>
              </a:cxn>
            </a:cxnLst>
            <a:rect l="0" t="0" r="r" b="b"/>
            <a:pathLst>
              <a:path w="2" h="1588">
                <a:moveTo>
                  <a:pt x="2" y="0"/>
                </a:moveTo>
                <a:lnTo>
                  <a:pt x="0"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0" name="Freeform 1252">
            <a:extLst>
              <a:ext uri="{FF2B5EF4-FFF2-40B4-BE49-F238E27FC236}">
                <a16:creationId xmlns:a16="http://schemas.microsoft.com/office/drawing/2014/main" id="{5DAF9F12-96EA-47C4-B743-5D9B3B54F9D8}"/>
              </a:ext>
            </a:extLst>
          </p:cNvPr>
          <p:cNvSpPr>
            <a:spLocks/>
          </p:cNvSpPr>
          <p:nvPr/>
        </p:nvSpPr>
        <p:spPr bwMode="auto">
          <a:xfrm>
            <a:off x="731839" y="527050"/>
            <a:ext cx="3175" cy="7938"/>
          </a:xfrm>
          <a:custGeom>
            <a:avLst/>
            <a:gdLst>
              <a:gd name="T0" fmla="*/ 2147483647 w 2"/>
              <a:gd name="T1" fmla="*/ 2147483647 h 5"/>
              <a:gd name="T2" fmla="*/ 2147483647 w 2"/>
              <a:gd name="T3" fmla="*/ 2147483647 h 5"/>
              <a:gd name="T4" fmla="*/ 0 w 2"/>
              <a:gd name="T5" fmla="*/ 0 h 5"/>
              <a:gd name="T6" fmla="*/ 0 w 2"/>
              <a:gd name="T7" fmla="*/ 2147483647 h 5"/>
              <a:gd name="T8" fmla="*/ 0 w 2"/>
              <a:gd name="T9" fmla="*/ 2147483647 h 5"/>
              <a:gd name="T10" fmla="*/ 2147483647 w 2"/>
              <a:gd name="T11" fmla="*/ 2147483647 h 5"/>
              <a:gd name="T12" fmla="*/ 2147483647 w 2"/>
              <a:gd name="T13" fmla="*/ 2147483647 h 5"/>
              <a:gd name="T14" fmla="*/ 2147483647 w 2"/>
              <a:gd name="T15" fmla="*/ 2147483647 h 5"/>
              <a:gd name="T16" fmla="*/ 0 w 2"/>
              <a:gd name="T17" fmla="*/ 0 h 5"/>
              <a:gd name="T18" fmla="*/ 0 w 2"/>
              <a:gd name="T19" fmla="*/ 2147483647 h 5"/>
              <a:gd name="T20" fmla="*/ 0 w 2"/>
              <a:gd name="T21" fmla="*/ 2147483647 h 5"/>
              <a:gd name="T22" fmla="*/ 2147483647 w 2"/>
              <a:gd name="T23" fmla="*/ 2147483647 h 5"/>
              <a:gd name="T24" fmla="*/ 2147483647 w 2"/>
              <a:gd name="T25" fmla="*/ 2147483647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 h="5">
                <a:moveTo>
                  <a:pt x="2" y="2"/>
                </a:moveTo>
                <a:lnTo>
                  <a:pt x="2" y="2"/>
                </a:lnTo>
                <a:lnTo>
                  <a:pt x="0" y="0"/>
                </a:lnTo>
                <a:lnTo>
                  <a:pt x="0" y="2"/>
                </a:lnTo>
                <a:lnTo>
                  <a:pt x="2" y="5"/>
                </a:lnTo>
                <a:lnTo>
                  <a:pt x="2" y="2"/>
                </a:lnTo>
                <a:lnTo>
                  <a:pt x="0" y="0"/>
                </a:lnTo>
                <a:lnTo>
                  <a:pt x="0" y="2"/>
                </a:lnTo>
                <a:lnTo>
                  <a:pt x="2" y="5"/>
                </a:lnTo>
                <a:lnTo>
                  <a:pt x="2"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1" name="Freeform 1255">
            <a:extLst>
              <a:ext uri="{FF2B5EF4-FFF2-40B4-BE49-F238E27FC236}">
                <a16:creationId xmlns:a16="http://schemas.microsoft.com/office/drawing/2014/main" id="{5EF66D8C-5091-4D59-9DF4-91C7308C72C2}"/>
              </a:ext>
            </a:extLst>
          </p:cNvPr>
          <p:cNvSpPr>
            <a:spLocks/>
          </p:cNvSpPr>
          <p:nvPr/>
        </p:nvSpPr>
        <p:spPr bwMode="auto">
          <a:xfrm>
            <a:off x="712789" y="550865"/>
            <a:ext cx="3175" cy="1587"/>
          </a:xfrm>
          <a:custGeom>
            <a:avLst/>
            <a:gdLst>
              <a:gd name="T0" fmla="*/ 0 w 2"/>
              <a:gd name="T1" fmla="*/ 0 h 1587"/>
              <a:gd name="T2" fmla="*/ 2147483647 w 2"/>
              <a:gd name="T3" fmla="*/ 0 h 1587"/>
              <a:gd name="T4" fmla="*/ 2147483647 w 2"/>
              <a:gd name="T5" fmla="*/ 0 h 1587"/>
              <a:gd name="T6" fmla="*/ 2147483647 w 2"/>
              <a:gd name="T7" fmla="*/ 0 h 1587"/>
              <a:gd name="T8" fmla="*/ 2147483647 w 2"/>
              <a:gd name="T9" fmla="*/ 0 h 1587"/>
              <a:gd name="T10" fmla="*/ 0 w 2"/>
              <a:gd name="T11" fmla="*/ 0 h 1587"/>
              <a:gd name="T12" fmla="*/ 0 w 2"/>
              <a:gd name="T13" fmla="*/ 0 h 1587"/>
              <a:gd name="T14" fmla="*/ 0 w 2"/>
              <a:gd name="T15" fmla="*/ 0 h 1587"/>
              <a:gd name="T16" fmla="*/ 0 w 2"/>
              <a:gd name="T17" fmla="*/ 0 h 1587"/>
              <a:gd name="T18" fmla="*/ 2147483647 w 2"/>
              <a:gd name="T19" fmla="*/ 0 h 1587"/>
              <a:gd name="T20" fmla="*/ 2147483647 w 2"/>
              <a:gd name="T21" fmla="*/ 0 h 1587"/>
              <a:gd name="T22" fmla="*/ 2147483647 w 2"/>
              <a:gd name="T23" fmla="*/ 0 h 1587"/>
              <a:gd name="T24" fmla="*/ 2147483647 w 2"/>
              <a:gd name="T25" fmla="*/ 0 h 1587"/>
              <a:gd name="T26" fmla="*/ 2147483647 w 2"/>
              <a:gd name="T27" fmla="*/ 0 h 1587"/>
              <a:gd name="T28" fmla="*/ 2147483647 w 2"/>
              <a:gd name="T29" fmla="*/ 0 h 1587"/>
              <a:gd name="T30" fmla="*/ 2147483647 w 2"/>
              <a:gd name="T31" fmla="*/ 0 h 1587"/>
              <a:gd name="T32" fmla="*/ 2147483647 w 2"/>
              <a:gd name="T33" fmla="*/ 0 h 1587"/>
              <a:gd name="T34" fmla="*/ 2147483647 w 2"/>
              <a:gd name="T35" fmla="*/ 0 h 1587"/>
              <a:gd name="T36" fmla="*/ 2147483647 w 2"/>
              <a:gd name="T37" fmla="*/ 0 h 1587"/>
              <a:gd name="T38" fmla="*/ 2147483647 w 2"/>
              <a:gd name="T39" fmla="*/ 0 h 1587"/>
              <a:gd name="T40" fmla="*/ 2147483647 w 2"/>
              <a:gd name="T41" fmla="*/ 0 h 1587"/>
              <a:gd name="T42" fmla="*/ 2147483647 w 2"/>
              <a:gd name="T43" fmla="*/ 0 h 1587"/>
              <a:gd name="T44" fmla="*/ 2147483647 w 2"/>
              <a:gd name="T45" fmla="*/ 0 h 1587"/>
              <a:gd name="T46" fmla="*/ 2147483647 w 2"/>
              <a:gd name="T47" fmla="*/ 0 h 1587"/>
              <a:gd name="T48" fmla="*/ 2147483647 w 2"/>
              <a:gd name="T49" fmla="*/ 0 h 1587"/>
              <a:gd name="T50" fmla="*/ 2147483647 w 2"/>
              <a:gd name="T51" fmla="*/ 0 h 1587"/>
              <a:gd name="T52" fmla="*/ 2147483647 w 2"/>
              <a:gd name="T53" fmla="*/ 0 h 1587"/>
              <a:gd name="T54" fmla="*/ 2147483647 w 2"/>
              <a:gd name="T55" fmla="*/ 0 h 1587"/>
              <a:gd name="T56" fmla="*/ 2147483647 w 2"/>
              <a:gd name="T57" fmla="*/ 0 h 1587"/>
              <a:gd name="T58" fmla="*/ 0 w 2"/>
              <a:gd name="T59" fmla="*/ 0 h 1587"/>
              <a:gd name="T60" fmla="*/ 0 w 2"/>
              <a:gd name="T61" fmla="*/ 0 h 1587"/>
              <a:gd name="T62" fmla="*/ 0 w 2"/>
              <a:gd name="T63" fmla="*/ 0 h 158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 h="1587">
                <a:moveTo>
                  <a:pt x="0" y="0"/>
                </a:moveTo>
                <a:lnTo>
                  <a:pt x="2" y="0"/>
                </a:lnTo>
                <a:lnTo>
                  <a:pt x="0"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2" name="Rectangle 1256">
            <a:extLst>
              <a:ext uri="{FF2B5EF4-FFF2-40B4-BE49-F238E27FC236}">
                <a16:creationId xmlns:a16="http://schemas.microsoft.com/office/drawing/2014/main" id="{3BE8CC15-403E-434F-AF29-6C803D096A53}"/>
              </a:ext>
            </a:extLst>
          </p:cNvPr>
          <p:cNvSpPr>
            <a:spLocks noChangeArrowheads="1"/>
          </p:cNvSpPr>
          <p:nvPr/>
        </p:nvSpPr>
        <p:spPr bwMode="auto">
          <a:xfrm>
            <a:off x="722314" y="550865"/>
            <a:ext cx="1587"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975" b="0">
              <a:cs typeface="+mn-cs"/>
            </a:endParaRPr>
          </a:p>
        </p:txBody>
      </p:sp>
      <p:sp>
        <p:nvSpPr>
          <p:cNvPr id="43" name="Freeform 1258">
            <a:extLst>
              <a:ext uri="{FF2B5EF4-FFF2-40B4-BE49-F238E27FC236}">
                <a16:creationId xmlns:a16="http://schemas.microsoft.com/office/drawing/2014/main" id="{29F2280B-3D29-4DC4-9052-A5C755B7F7E3}"/>
              </a:ext>
            </a:extLst>
          </p:cNvPr>
          <p:cNvSpPr>
            <a:spLocks/>
          </p:cNvSpPr>
          <p:nvPr/>
        </p:nvSpPr>
        <p:spPr bwMode="auto">
          <a:xfrm>
            <a:off x="722314" y="550865"/>
            <a:ext cx="1587" cy="1587"/>
          </a:xfrm>
          <a:custGeom>
            <a:avLst/>
            <a:gdLst>
              <a:gd name="T0" fmla="*/ 0 w 1587"/>
              <a:gd name="T1" fmla="*/ 0 h 1587"/>
              <a:gd name="T2" fmla="*/ 0 w 1587"/>
              <a:gd name="T3" fmla="*/ 0 h 1587"/>
              <a:gd name="T4" fmla="*/ 0 w 1587"/>
              <a:gd name="T5" fmla="*/ 0 h 1587"/>
              <a:gd name="T6" fmla="*/ 0 w 1587"/>
              <a:gd name="T7" fmla="*/ 0 h 1587"/>
              <a:gd name="T8" fmla="*/ 0 w 1587"/>
              <a:gd name="T9" fmla="*/ 0 h 1587"/>
              <a:gd name="T10" fmla="*/ 0 w 1587"/>
              <a:gd name="T11" fmla="*/ 0 h 1587"/>
              <a:gd name="T12" fmla="*/ 0 w 1587"/>
              <a:gd name="T13" fmla="*/ 0 h 1587"/>
              <a:gd name="T14" fmla="*/ 0 w 1587"/>
              <a:gd name="T15" fmla="*/ 0 h 1587"/>
              <a:gd name="T16" fmla="*/ 0 w 1587"/>
              <a:gd name="T17" fmla="*/ 0 h 1587"/>
              <a:gd name="T18" fmla="*/ 0 w 1587"/>
              <a:gd name="T19" fmla="*/ 0 h 1587"/>
              <a:gd name="T20" fmla="*/ 0 w 1587"/>
              <a:gd name="T21" fmla="*/ 0 h 1587"/>
              <a:gd name="T22" fmla="*/ 0 w 1587"/>
              <a:gd name="T23" fmla="*/ 0 h 1587"/>
              <a:gd name="T24" fmla="*/ 0 w 1587"/>
              <a:gd name="T25" fmla="*/ 0 h 1587"/>
              <a:gd name="T26" fmla="*/ 0 w 1587"/>
              <a:gd name="T27" fmla="*/ 0 h 1587"/>
              <a:gd name="T28" fmla="*/ 0 w 1587"/>
              <a:gd name="T29" fmla="*/ 0 h 1587"/>
              <a:gd name="T30" fmla="*/ 0 w 1587"/>
              <a:gd name="T31" fmla="*/ 0 h 1587"/>
              <a:gd name="T32" fmla="*/ 0 w 1587"/>
              <a:gd name="T33" fmla="*/ 0 h 1587"/>
              <a:gd name="T34" fmla="*/ 0 w 1587"/>
              <a:gd name="T35" fmla="*/ 0 h 1587"/>
              <a:gd name="T36" fmla="*/ 0 w 1587"/>
              <a:gd name="T37" fmla="*/ 0 h 1587"/>
              <a:gd name="T38" fmla="*/ 0 w 1587"/>
              <a:gd name="T39" fmla="*/ 0 h 1587"/>
              <a:gd name="T40" fmla="*/ 0 w 1587"/>
              <a:gd name="T41" fmla="*/ 0 h 1587"/>
              <a:gd name="T42" fmla="*/ 0 w 1587"/>
              <a:gd name="T43" fmla="*/ 0 h 1587"/>
              <a:gd name="T44" fmla="*/ 0 w 1587"/>
              <a:gd name="T45" fmla="*/ 0 h 1587"/>
              <a:gd name="T46" fmla="*/ 0 w 1587"/>
              <a:gd name="T47" fmla="*/ 0 h 1587"/>
              <a:gd name="T48" fmla="*/ 0 w 1587"/>
              <a:gd name="T49" fmla="*/ 0 h 1587"/>
              <a:gd name="T50" fmla="*/ 0 w 1587"/>
              <a:gd name="T51" fmla="*/ 0 h 1587"/>
              <a:gd name="T52" fmla="*/ 0 w 1587"/>
              <a:gd name="T53" fmla="*/ 0 h 1587"/>
              <a:gd name="T54" fmla="*/ 0 w 1587"/>
              <a:gd name="T55" fmla="*/ 0 h 1587"/>
              <a:gd name="T56" fmla="*/ 0 w 1587"/>
              <a:gd name="T57" fmla="*/ 0 h 1587"/>
              <a:gd name="T58" fmla="*/ 0 w 1587"/>
              <a:gd name="T59" fmla="*/ 0 h 1587"/>
              <a:gd name="T60" fmla="*/ 0 w 1587"/>
              <a:gd name="T61" fmla="*/ 0 h 15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587" h="1587">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4" name="Freeform 1266">
            <a:extLst>
              <a:ext uri="{FF2B5EF4-FFF2-40B4-BE49-F238E27FC236}">
                <a16:creationId xmlns:a16="http://schemas.microsoft.com/office/drawing/2014/main" id="{375C756E-9B95-4522-AB9E-FD7A8192223C}"/>
              </a:ext>
            </a:extLst>
          </p:cNvPr>
          <p:cNvSpPr>
            <a:spLocks/>
          </p:cNvSpPr>
          <p:nvPr/>
        </p:nvSpPr>
        <p:spPr bwMode="auto">
          <a:xfrm>
            <a:off x="728663" y="534990"/>
            <a:ext cx="1587" cy="1587"/>
          </a:xfrm>
          <a:custGeom>
            <a:avLst/>
            <a:gdLst>
              <a:gd name="T0" fmla="*/ 0 w 1587"/>
              <a:gd name="T1" fmla="*/ 0 h 1587"/>
              <a:gd name="T2" fmla="*/ 0 w 1587"/>
              <a:gd name="T3" fmla="*/ 0 h 1587"/>
              <a:gd name="T4" fmla="*/ 0 w 1587"/>
              <a:gd name="T5" fmla="*/ 0 h 1587"/>
              <a:gd name="T6" fmla="*/ 0 w 1587"/>
              <a:gd name="T7" fmla="*/ 0 h 1587"/>
              <a:gd name="T8" fmla="*/ 0 w 1587"/>
              <a:gd name="T9" fmla="*/ 0 h 1587"/>
              <a:gd name="T10" fmla="*/ 0 w 1587"/>
              <a:gd name="T11" fmla="*/ 0 h 1587"/>
              <a:gd name="T12" fmla="*/ 0 w 1587"/>
              <a:gd name="T13" fmla="*/ 0 h 1587"/>
              <a:gd name="T14" fmla="*/ 0 w 1587"/>
              <a:gd name="T15" fmla="*/ 0 h 1587"/>
              <a:gd name="T16" fmla="*/ 0 w 1587"/>
              <a:gd name="T17" fmla="*/ 0 h 1587"/>
              <a:gd name="T18" fmla="*/ 0 w 1587"/>
              <a:gd name="T19" fmla="*/ 0 h 1587"/>
              <a:gd name="T20" fmla="*/ 0 w 1587"/>
              <a:gd name="T21" fmla="*/ 0 h 1587"/>
              <a:gd name="T22" fmla="*/ 0 w 1587"/>
              <a:gd name="T23" fmla="*/ 0 h 1587"/>
              <a:gd name="T24" fmla="*/ 0 w 1587"/>
              <a:gd name="T25" fmla="*/ 0 h 1587"/>
              <a:gd name="T26" fmla="*/ 0 w 1587"/>
              <a:gd name="T27" fmla="*/ 0 h 1587"/>
              <a:gd name="T28" fmla="*/ 0 w 1587"/>
              <a:gd name="T29" fmla="*/ 0 h 1587"/>
              <a:gd name="T30" fmla="*/ 0 w 1587"/>
              <a:gd name="T31" fmla="*/ 0 h 1587"/>
              <a:gd name="T32" fmla="*/ 0 w 1587"/>
              <a:gd name="T33" fmla="*/ 0 h 1587"/>
              <a:gd name="T34" fmla="*/ 0 w 1587"/>
              <a:gd name="T35" fmla="*/ 0 h 1587"/>
              <a:gd name="T36" fmla="*/ 0 w 1587"/>
              <a:gd name="T37" fmla="*/ 0 h 1587"/>
              <a:gd name="T38" fmla="*/ 0 w 1587"/>
              <a:gd name="T39" fmla="*/ 0 h 1587"/>
              <a:gd name="T40" fmla="*/ 0 w 1587"/>
              <a:gd name="T41" fmla="*/ 0 h 1587"/>
              <a:gd name="T42" fmla="*/ 0 w 1587"/>
              <a:gd name="T43" fmla="*/ 0 h 1587"/>
              <a:gd name="T44" fmla="*/ 0 w 1587"/>
              <a:gd name="T45" fmla="*/ 0 h 1587"/>
              <a:gd name="T46" fmla="*/ 0 w 1587"/>
              <a:gd name="T47" fmla="*/ 0 h 1587"/>
              <a:gd name="T48" fmla="*/ 0 w 1587"/>
              <a:gd name="T49" fmla="*/ 0 h 1587"/>
              <a:gd name="T50" fmla="*/ 0 w 1587"/>
              <a:gd name="T51" fmla="*/ 0 h 1587"/>
              <a:gd name="T52" fmla="*/ 0 w 1587"/>
              <a:gd name="T53" fmla="*/ 0 h 1587"/>
              <a:gd name="T54" fmla="*/ 0 w 1587"/>
              <a:gd name="T55" fmla="*/ 0 h 1587"/>
              <a:gd name="T56" fmla="*/ 0 w 1587"/>
              <a:gd name="T57" fmla="*/ 0 h 1587"/>
              <a:gd name="T58" fmla="*/ 0 w 1587"/>
              <a:gd name="T59" fmla="*/ 0 h 1587"/>
              <a:gd name="T60" fmla="*/ 0 w 1587"/>
              <a:gd name="T61" fmla="*/ 0 h 1587"/>
              <a:gd name="T62" fmla="*/ 0 w 1587"/>
              <a:gd name="T63" fmla="*/ 0 h 1587"/>
              <a:gd name="T64" fmla="*/ 0 w 1587"/>
              <a:gd name="T65" fmla="*/ 0 h 1587"/>
              <a:gd name="T66" fmla="*/ 0 w 1587"/>
              <a:gd name="T67" fmla="*/ 0 h 1587"/>
              <a:gd name="T68" fmla="*/ 0 w 1587"/>
              <a:gd name="T69" fmla="*/ 0 h 1587"/>
              <a:gd name="T70" fmla="*/ 0 w 1587"/>
              <a:gd name="T71" fmla="*/ 0 h 1587"/>
              <a:gd name="T72" fmla="*/ 0 w 1587"/>
              <a:gd name="T73" fmla="*/ 0 h 1587"/>
              <a:gd name="T74" fmla="*/ 0 w 1587"/>
              <a:gd name="T75" fmla="*/ 0 h 1587"/>
              <a:gd name="T76" fmla="*/ 0 w 1587"/>
              <a:gd name="T77" fmla="*/ 0 h 1587"/>
              <a:gd name="T78" fmla="*/ 0 w 1587"/>
              <a:gd name="T79" fmla="*/ 0 h 1587"/>
              <a:gd name="T80" fmla="*/ 0 w 1587"/>
              <a:gd name="T81" fmla="*/ 0 h 1587"/>
              <a:gd name="T82" fmla="*/ 0 w 1587"/>
              <a:gd name="T83" fmla="*/ 0 h 1587"/>
              <a:gd name="T84" fmla="*/ 0 w 1587"/>
              <a:gd name="T85" fmla="*/ 0 h 1587"/>
              <a:gd name="T86" fmla="*/ 0 w 1587"/>
              <a:gd name="T87" fmla="*/ 0 h 158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587" h="1587">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5" name="Freeform 1269">
            <a:extLst>
              <a:ext uri="{FF2B5EF4-FFF2-40B4-BE49-F238E27FC236}">
                <a16:creationId xmlns:a16="http://schemas.microsoft.com/office/drawing/2014/main" id="{0E36EB8E-3009-4B85-89FE-E1EB397025B3}"/>
              </a:ext>
            </a:extLst>
          </p:cNvPr>
          <p:cNvSpPr>
            <a:spLocks/>
          </p:cNvSpPr>
          <p:nvPr/>
        </p:nvSpPr>
        <p:spPr bwMode="auto">
          <a:xfrm>
            <a:off x="728664" y="530227"/>
            <a:ext cx="3175" cy="4763"/>
          </a:xfrm>
          <a:custGeom>
            <a:avLst/>
            <a:gdLst>
              <a:gd name="T0" fmla="*/ 0 w 2"/>
              <a:gd name="T1" fmla="*/ 2147483647 h 3"/>
              <a:gd name="T2" fmla="*/ 2147483647 w 2"/>
              <a:gd name="T3" fmla="*/ 0 h 3"/>
              <a:gd name="T4" fmla="*/ 2147483647 w 2"/>
              <a:gd name="T5" fmla="*/ 0 h 3"/>
              <a:gd name="T6" fmla="*/ 2147483647 w 2"/>
              <a:gd name="T7" fmla="*/ 0 h 3"/>
              <a:gd name="T8" fmla="*/ 2147483647 w 2"/>
              <a:gd name="T9" fmla="*/ 0 h 3"/>
              <a:gd name="T10" fmla="*/ 0 w 2"/>
              <a:gd name="T11" fmla="*/ 0 h 3"/>
              <a:gd name="T12" fmla="*/ 0 w 2"/>
              <a:gd name="T13" fmla="*/ 0 h 3"/>
              <a:gd name="T14" fmla="*/ 0 w 2"/>
              <a:gd name="T15" fmla="*/ 2147483647 h 3"/>
              <a:gd name="T16" fmla="*/ 0 w 2"/>
              <a:gd name="T17" fmla="*/ 2147483647 h 3"/>
              <a:gd name="T18" fmla="*/ 2147483647 w 2"/>
              <a:gd name="T19" fmla="*/ 0 h 3"/>
              <a:gd name="T20" fmla="*/ 2147483647 w 2"/>
              <a:gd name="T21" fmla="*/ 0 h 3"/>
              <a:gd name="T22" fmla="*/ 0 w 2"/>
              <a:gd name="T23" fmla="*/ 0 h 3"/>
              <a:gd name="T24" fmla="*/ 0 w 2"/>
              <a:gd name="T25" fmla="*/ 0 h 3"/>
              <a:gd name="T26" fmla="*/ 0 w 2"/>
              <a:gd name="T27" fmla="*/ 0 h 3"/>
              <a:gd name="T28" fmla="*/ 0 w 2"/>
              <a:gd name="T29" fmla="*/ 0 h 3"/>
              <a:gd name="T30" fmla="*/ 0 w 2"/>
              <a:gd name="T31" fmla="*/ 0 h 3"/>
              <a:gd name="T32" fmla="*/ 0 w 2"/>
              <a:gd name="T33" fmla="*/ 0 h 3"/>
              <a:gd name="T34" fmla="*/ 0 w 2"/>
              <a:gd name="T35" fmla="*/ 0 h 3"/>
              <a:gd name="T36" fmla="*/ 0 w 2"/>
              <a:gd name="T37" fmla="*/ 0 h 3"/>
              <a:gd name="T38" fmla="*/ 0 w 2"/>
              <a:gd name="T39" fmla="*/ 2147483647 h 3"/>
              <a:gd name="T40" fmla="*/ 0 w 2"/>
              <a:gd name="T41" fmla="*/ 2147483647 h 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 h="3">
                <a:moveTo>
                  <a:pt x="0" y="3"/>
                </a:moveTo>
                <a:lnTo>
                  <a:pt x="2" y="0"/>
                </a:lnTo>
                <a:lnTo>
                  <a:pt x="0" y="0"/>
                </a:lnTo>
                <a:lnTo>
                  <a:pt x="0" y="3"/>
                </a:lnTo>
                <a:lnTo>
                  <a:pt x="2" y="0"/>
                </a:lnTo>
                <a:lnTo>
                  <a:pt x="0" y="0"/>
                </a:ln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6" name="Line 1270">
            <a:extLst>
              <a:ext uri="{FF2B5EF4-FFF2-40B4-BE49-F238E27FC236}">
                <a16:creationId xmlns:a16="http://schemas.microsoft.com/office/drawing/2014/main" id="{4652C408-C8DE-4AEF-84FF-04738B276A50}"/>
              </a:ext>
            </a:extLst>
          </p:cNvPr>
          <p:cNvSpPr>
            <a:spLocks noChangeShapeType="1"/>
          </p:cNvSpPr>
          <p:nvPr/>
        </p:nvSpPr>
        <p:spPr bwMode="auto">
          <a:xfrm>
            <a:off x="728663" y="530225"/>
            <a:ext cx="1587"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7" name="Line 1271">
            <a:extLst>
              <a:ext uri="{FF2B5EF4-FFF2-40B4-BE49-F238E27FC236}">
                <a16:creationId xmlns:a16="http://schemas.microsoft.com/office/drawing/2014/main" id="{65DDB928-6962-4937-807D-62A114109EFD}"/>
              </a:ext>
            </a:extLst>
          </p:cNvPr>
          <p:cNvSpPr>
            <a:spLocks noChangeShapeType="1"/>
          </p:cNvSpPr>
          <p:nvPr/>
        </p:nvSpPr>
        <p:spPr bwMode="auto">
          <a:xfrm>
            <a:off x="728663" y="530225"/>
            <a:ext cx="1587"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8" name="Rectangle 1272">
            <a:extLst>
              <a:ext uri="{FF2B5EF4-FFF2-40B4-BE49-F238E27FC236}">
                <a16:creationId xmlns:a16="http://schemas.microsoft.com/office/drawing/2014/main" id="{B11A7616-B4D3-479F-BF02-9B7026902CAE}"/>
              </a:ext>
            </a:extLst>
          </p:cNvPr>
          <p:cNvSpPr>
            <a:spLocks noChangeArrowheads="1"/>
          </p:cNvSpPr>
          <p:nvPr/>
        </p:nvSpPr>
        <p:spPr bwMode="auto">
          <a:xfrm>
            <a:off x="728663" y="530225"/>
            <a:ext cx="1587"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975" b="0">
              <a:cs typeface="+mn-cs"/>
            </a:endParaRPr>
          </a:p>
        </p:txBody>
      </p:sp>
      <p:sp>
        <p:nvSpPr>
          <p:cNvPr id="49" name="Rectangle 1273">
            <a:extLst>
              <a:ext uri="{FF2B5EF4-FFF2-40B4-BE49-F238E27FC236}">
                <a16:creationId xmlns:a16="http://schemas.microsoft.com/office/drawing/2014/main" id="{24A84131-3A14-44D3-9B85-9ED77DDD05E2}"/>
              </a:ext>
            </a:extLst>
          </p:cNvPr>
          <p:cNvSpPr>
            <a:spLocks noChangeArrowheads="1"/>
          </p:cNvSpPr>
          <p:nvPr/>
        </p:nvSpPr>
        <p:spPr bwMode="auto">
          <a:xfrm>
            <a:off x="728663" y="530225"/>
            <a:ext cx="1587"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975" b="0">
              <a:cs typeface="+mn-cs"/>
            </a:endParaRPr>
          </a:p>
        </p:txBody>
      </p:sp>
      <p:sp>
        <p:nvSpPr>
          <p:cNvPr id="50" name="Line 1274">
            <a:extLst>
              <a:ext uri="{FF2B5EF4-FFF2-40B4-BE49-F238E27FC236}">
                <a16:creationId xmlns:a16="http://schemas.microsoft.com/office/drawing/2014/main" id="{ED08C6BA-B7F1-4F52-8234-21CED504BBE0}"/>
              </a:ext>
            </a:extLst>
          </p:cNvPr>
          <p:cNvSpPr>
            <a:spLocks noChangeShapeType="1"/>
          </p:cNvSpPr>
          <p:nvPr/>
        </p:nvSpPr>
        <p:spPr bwMode="auto">
          <a:xfrm>
            <a:off x="728663" y="527050"/>
            <a:ext cx="1587"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1" name="Line 1275">
            <a:extLst>
              <a:ext uri="{FF2B5EF4-FFF2-40B4-BE49-F238E27FC236}">
                <a16:creationId xmlns:a16="http://schemas.microsoft.com/office/drawing/2014/main" id="{D139A433-1BF8-414C-8899-53D817A7EABD}"/>
              </a:ext>
            </a:extLst>
          </p:cNvPr>
          <p:cNvSpPr>
            <a:spLocks noChangeShapeType="1"/>
          </p:cNvSpPr>
          <p:nvPr/>
        </p:nvSpPr>
        <p:spPr bwMode="auto">
          <a:xfrm>
            <a:off x="728663" y="527050"/>
            <a:ext cx="1587"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2" name="Freeform 1277">
            <a:extLst>
              <a:ext uri="{FF2B5EF4-FFF2-40B4-BE49-F238E27FC236}">
                <a16:creationId xmlns:a16="http://schemas.microsoft.com/office/drawing/2014/main" id="{039794E7-2081-4923-81D4-EF06F6518946}"/>
              </a:ext>
            </a:extLst>
          </p:cNvPr>
          <p:cNvSpPr>
            <a:spLocks/>
          </p:cNvSpPr>
          <p:nvPr/>
        </p:nvSpPr>
        <p:spPr bwMode="auto">
          <a:xfrm>
            <a:off x="728663" y="523877"/>
            <a:ext cx="1587" cy="3175"/>
          </a:xfrm>
          <a:custGeom>
            <a:avLst/>
            <a:gdLst>
              <a:gd name="T0" fmla="*/ 0 w 1587"/>
              <a:gd name="T1" fmla="*/ 2147483647 h 2"/>
              <a:gd name="T2" fmla="*/ 0 w 1587"/>
              <a:gd name="T3" fmla="*/ 2147483647 h 2"/>
              <a:gd name="T4" fmla="*/ 0 w 1587"/>
              <a:gd name="T5" fmla="*/ 0 h 2"/>
              <a:gd name="T6" fmla="*/ 0 w 1587"/>
              <a:gd name="T7" fmla="*/ 2147483647 h 2"/>
              <a:gd name="T8" fmla="*/ 0 w 1587"/>
              <a:gd name="T9" fmla="*/ 2147483647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7" h="2">
                <a:moveTo>
                  <a:pt x="0" y="2"/>
                </a:moveTo>
                <a:lnTo>
                  <a:pt x="0" y="2"/>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3" name="Freeform 1287">
            <a:extLst>
              <a:ext uri="{FF2B5EF4-FFF2-40B4-BE49-F238E27FC236}">
                <a16:creationId xmlns:a16="http://schemas.microsoft.com/office/drawing/2014/main" id="{E5607C9B-7F93-4422-9716-1A51F1012544}"/>
              </a:ext>
            </a:extLst>
          </p:cNvPr>
          <p:cNvSpPr>
            <a:spLocks/>
          </p:cNvSpPr>
          <p:nvPr/>
        </p:nvSpPr>
        <p:spPr bwMode="auto">
          <a:xfrm>
            <a:off x="719139" y="514350"/>
            <a:ext cx="3175" cy="3175"/>
          </a:xfrm>
          <a:custGeom>
            <a:avLst/>
            <a:gdLst>
              <a:gd name="T0" fmla="*/ 0 w 2"/>
              <a:gd name="T1" fmla="*/ 0 h 2"/>
              <a:gd name="T2" fmla="*/ 0 w 2"/>
              <a:gd name="T3" fmla="*/ 2147483647 h 2"/>
              <a:gd name="T4" fmla="*/ 2147483647 w 2"/>
              <a:gd name="T5" fmla="*/ 2147483647 h 2"/>
              <a:gd name="T6" fmla="*/ 2147483647 w 2"/>
              <a:gd name="T7" fmla="*/ 2147483647 h 2"/>
              <a:gd name="T8" fmla="*/ 2147483647 w 2"/>
              <a:gd name="T9" fmla="*/ 2147483647 h 2"/>
              <a:gd name="T10" fmla="*/ 2147483647 w 2"/>
              <a:gd name="T11" fmla="*/ 0 h 2"/>
              <a:gd name="T12" fmla="*/ 0 w 2"/>
              <a:gd name="T13" fmla="*/ 0 h 2"/>
              <a:gd name="T14" fmla="*/ 0 w 2"/>
              <a:gd name="T15" fmla="*/ 0 h 2"/>
              <a:gd name="T16" fmla="*/ 0 w 2"/>
              <a:gd name="T17" fmla="*/ 2147483647 h 2"/>
              <a:gd name="T18" fmla="*/ 0 w 2"/>
              <a:gd name="T19" fmla="*/ 2147483647 h 2"/>
              <a:gd name="T20" fmla="*/ 0 w 2"/>
              <a:gd name="T21" fmla="*/ 2147483647 h 2"/>
              <a:gd name="T22" fmla="*/ 0 w 2"/>
              <a:gd name="T23" fmla="*/ 2147483647 h 2"/>
              <a:gd name="T24" fmla="*/ 2147483647 w 2"/>
              <a:gd name="T25" fmla="*/ 2147483647 h 2"/>
              <a:gd name="T26" fmla="*/ 2147483647 w 2"/>
              <a:gd name="T27" fmla="*/ 2147483647 h 2"/>
              <a:gd name="T28" fmla="*/ 0 w 2"/>
              <a:gd name="T29" fmla="*/ 0 h 2"/>
              <a:gd name="T30" fmla="*/ 0 w 2"/>
              <a:gd name="T31" fmla="*/ 0 h 2"/>
              <a:gd name="T32" fmla="*/ 0 w 2"/>
              <a:gd name="T33" fmla="*/ 0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 h="2">
                <a:moveTo>
                  <a:pt x="0" y="0"/>
                </a:moveTo>
                <a:lnTo>
                  <a:pt x="0" y="2"/>
                </a:lnTo>
                <a:lnTo>
                  <a:pt x="2" y="2"/>
                </a:lnTo>
                <a:lnTo>
                  <a:pt x="2" y="0"/>
                </a:lnTo>
                <a:lnTo>
                  <a:pt x="0" y="0"/>
                </a:lnTo>
                <a:lnTo>
                  <a:pt x="0" y="2"/>
                </a:lnTo>
                <a:lnTo>
                  <a:pt x="2"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4" name="Freeform 1290">
            <a:extLst>
              <a:ext uri="{FF2B5EF4-FFF2-40B4-BE49-F238E27FC236}">
                <a16:creationId xmlns:a16="http://schemas.microsoft.com/office/drawing/2014/main" id="{7562A6B4-3318-416A-A485-4945D53F3F42}"/>
              </a:ext>
            </a:extLst>
          </p:cNvPr>
          <p:cNvSpPr>
            <a:spLocks/>
          </p:cNvSpPr>
          <p:nvPr/>
        </p:nvSpPr>
        <p:spPr bwMode="auto">
          <a:xfrm>
            <a:off x="719139" y="517527"/>
            <a:ext cx="3175" cy="3175"/>
          </a:xfrm>
          <a:custGeom>
            <a:avLst/>
            <a:gdLst>
              <a:gd name="T0" fmla="*/ 0 w 2"/>
              <a:gd name="T1" fmla="*/ 2147483647 h 2"/>
              <a:gd name="T2" fmla="*/ 0 w 2"/>
              <a:gd name="T3" fmla="*/ 2147483647 h 2"/>
              <a:gd name="T4" fmla="*/ 2147483647 w 2"/>
              <a:gd name="T5" fmla="*/ 2147483647 h 2"/>
              <a:gd name="T6" fmla="*/ 2147483647 w 2"/>
              <a:gd name="T7" fmla="*/ 2147483647 h 2"/>
              <a:gd name="T8" fmla="*/ 2147483647 w 2"/>
              <a:gd name="T9" fmla="*/ 2147483647 h 2"/>
              <a:gd name="T10" fmla="*/ 2147483647 w 2"/>
              <a:gd name="T11" fmla="*/ 0 h 2"/>
              <a:gd name="T12" fmla="*/ 0 w 2"/>
              <a:gd name="T13" fmla="*/ 0 h 2"/>
              <a:gd name="T14" fmla="*/ 0 w 2"/>
              <a:gd name="T15" fmla="*/ 0 h 2"/>
              <a:gd name="T16" fmla="*/ 0 w 2"/>
              <a:gd name="T17" fmla="*/ 0 h 2"/>
              <a:gd name="T18" fmla="*/ 0 w 2"/>
              <a:gd name="T19" fmla="*/ 0 h 2"/>
              <a:gd name="T20" fmla="*/ 2147483647 w 2"/>
              <a:gd name="T21" fmla="*/ 0 h 2"/>
              <a:gd name="T22" fmla="*/ 0 w 2"/>
              <a:gd name="T23" fmla="*/ 0 h 2"/>
              <a:gd name="T24" fmla="*/ 0 w 2"/>
              <a:gd name="T25" fmla="*/ 0 h 2"/>
              <a:gd name="T26" fmla="*/ 0 w 2"/>
              <a:gd name="T27" fmla="*/ 0 h 2"/>
              <a:gd name="T28" fmla="*/ 0 w 2"/>
              <a:gd name="T29" fmla="*/ 0 h 2"/>
              <a:gd name="T30" fmla="*/ 0 w 2"/>
              <a:gd name="T31" fmla="*/ 2147483647 h 2"/>
              <a:gd name="T32" fmla="*/ 0 w 2"/>
              <a:gd name="T33" fmla="*/ 2147483647 h 2"/>
              <a:gd name="T34" fmla="*/ 0 w 2"/>
              <a:gd name="T35" fmla="*/ 2147483647 h 2"/>
              <a:gd name="T36" fmla="*/ 0 w 2"/>
              <a:gd name="T37" fmla="*/ 0 h 2"/>
              <a:gd name="T38" fmla="*/ 0 w 2"/>
              <a:gd name="T39" fmla="*/ 0 h 2"/>
              <a:gd name="T40" fmla="*/ 0 w 2"/>
              <a:gd name="T41" fmla="*/ 0 h 2"/>
              <a:gd name="T42" fmla="*/ 0 w 2"/>
              <a:gd name="T43" fmla="*/ 0 h 2"/>
              <a:gd name="T44" fmla="*/ 0 w 2"/>
              <a:gd name="T45" fmla="*/ 0 h 2"/>
              <a:gd name="T46" fmla="*/ 0 w 2"/>
              <a:gd name="T47" fmla="*/ 0 h 2"/>
              <a:gd name="T48" fmla="*/ 0 w 2"/>
              <a:gd name="T49" fmla="*/ 2147483647 h 2"/>
              <a:gd name="T50" fmla="*/ 2147483647 w 2"/>
              <a:gd name="T51" fmla="*/ 2147483647 h 2"/>
              <a:gd name="T52" fmla="*/ 2147483647 w 2"/>
              <a:gd name="T53" fmla="*/ 0 h 2"/>
              <a:gd name="T54" fmla="*/ 2147483647 w 2"/>
              <a:gd name="T55" fmla="*/ 0 h 2"/>
              <a:gd name="T56" fmla="*/ 0 w 2"/>
              <a:gd name="T57" fmla="*/ 0 h 2"/>
              <a:gd name="T58" fmla="*/ 0 w 2"/>
              <a:gd name="T59" fmla="*/ 0 h 2"/>
              <a:gd name="T60" fmla="*/ 0 w 2"/>
              <a:gd name="T61" fmla="*/ 2147483647 h 2"/>
              <a:gd name="T62" fmla="*/ 0 w 2"/>
              <a:gd name="T63" fmla="*/ 2147483647 h 2"/>
              <a:gd name="T64" fmla="*/ 2147483647 w 2"/>
              <a:gd name="T65" fmla="*/ 2147483647 h 2"/>
              <a:gd name="T66" fmla="*/ 2147483647 w 2"/>
              <a:gd name="T67" fmla="*/ 2147483647 h 2"/>
              <a:gd name="T68" fmla="*/ 0 w 2"/>
              <a:gd name="T69" fmla="*/ 2147483647 h 2"/>
              <a:gd name="T70" fmla="*/ 0 w 2"/>
              <a:gd name="T71" fmla="*/ 2147483647 h 2"/>
              <a:gd name="T72" fmla="*/ 0 w 2"/>
              <a:gd name="T73" fmla="*/ 2147483647 h 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 h="2">
                <a:moveTo>
                  <a:pt x="0" y="2"/>
                </a:moveTo>
                <a:lnTo>
                  <a:pt x="0" y="2"/>
                </a:lnTo>
                <a:lnTo>
                  <a:pt x="2" y="2"/>
                </a:lnTo>
                <a:lnTo>
                  <a:pt x="2" y="0"/>
                </a:lnTo>
                <a:lnTo>
                  <a:pt x="0" y="0"/>
                </a:lnTo>
                <a:lnTo>
                  <a:pt x="2" y="0"/>
                </a:lnTo>
                <a:lnTo>
                  <a:pt x="0" y="0"/>
                </a:lnTo>
                <a:lnTo>
                  <a:pt x="0" y="2"/>
                </a:lnTo>
                <a:lnTo>
                  <a:pt x="0" y="0"/>
                </a:lnTo>
                <a:lnTo>
                  <a:pt x="0" y="2"/>
                </a:lnTo>
                <a:lnTo>
                  <a:pt x="2" y="2"/>
                </a:lnTo>
                <a:lnTo>
                  <a:pt x="2" y="0"/>
                </a:lnTo>
                <a:lnTo>
                  <a:pt x="0" y="0"/>
                </a:lnTo>
                <a:lnTo>
                  <a:pt x="0" y="2"/>
                </a:lnTo>
                <a:lnTo>
                  <a:pt x="2" y="2"/>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55" name="Rectangle 1335">
            <a:extLst>
              <a:ext uri="{FF2B5EF4-FFF2-40B4-BE49-F238E27FC236}">
                <a16:creationId xmlns:a16="http://schemas.microsoft.com/office/drawing/2014/main" id="{E6056AB4-CF5B-451D-BEB4-EB1A786D2DAD}"/>
              </a:ext>
            </a:extLst>
          </p:cNvPr>
          <p:cNvSpPr>
            <a:spLocks noChangeArrowheads="1"/>
          </p:cNvSpPr>
          <p:nvPr/>
        </p:nvSpPr>
        <p:spPr bwMode="auto">
          <a:xfrm>
            <a:off x="468314" y="508000"/>
            <a:ext cx="1587"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975" b="0">
              <a:cs typeface="+mn-cs"/>
            </a:endParaRPr>
          </a:p>
        </p:txBody>
      </p:sp>
      <p:sp>
        <p:nvSpPr>
          <p:cNvPr id="56" name="Rectangle 1336">
            <a:extLst>
              <a:ext uri="{FF2B5EF4-FFF2-40B4-BE49-F238E27FC236}">
                <a16:creationId xmlns:a16="http://schemas.microsoft.com/office/drawing/2014/main" id="{AA5C84C2-405A-4C71-8DAC-EDE22661FBBB}"/>
              </a:ext>
            </a:extLst>
          </p:cNvPr>
          <p:cNvSpPr>
            <a:spLocks noChangeArrowheads="1"/>
          </p:cNvSpPr>
          <p:nvPr/>
        </p:nvSpPr>
        <p:spPr bwMode="auto">
          <a:xfrm>
            <a:off x="474664" y="495300"/>
            <a:ext cx="1587"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975" b="0">
              <a:cs typeface="+mn-cs"/>
            </a:endParaRPr>
          </a:p>
        </p:txBody>
      </p:sp>
      <p:sp>
        <p:nvSpPr>
          <p:cNvPr id="57" name="Rectangle 1337">
            <a:extLst>
              <a:ext uri="{FF2B5EF4-FFF2-40B4-BE49-F238E27FC236}">
                <a16:creationId xmlns:a16="http://schemas.microsoft.com/office/drawing/2014/main" id="{F3E889C8-0A4E-4ED0-98B5-F27F6C025B40}"/>
              </a:ext>
            </a:extLst>
          </p:cNvPr>
          <p:cNvSpPr>
            <a:spLocks noChangeArrowheads="1"/>
          </p:cNvSpPr>
          <p:nvPr/>
        </p:nvSpPr>
        <p:spPr bwMode="auto">
          <a:xfrm>
            <a:off x="474664" y="495300"/>
            <a:ext cx="1587"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975" b="0">
              <a:cs typeface="+mn-cs"/>
            </a:endParaRPr>
          </a:p>
        </p:txBody>
      </p:sp>
      <p:sp>
        <p:nvSpPr>
          <p:cNvPr id="58" name="Rectangle 1340">
            <a:extLst>
              <a:ext uri="{FF2B5EF4-FFF2-40B4-BE49-F238E27FC236}">
                <a16:creationId xmlns:a16="http://schemas.microsoft.com/office/drawing/2014/main" id="{256C39E5-9F26-4C02-B9CC-E798BD1C8264}"/>
              </a:ext>
            </a:extLst>
          </p:cNvPr>
          <p:cNvSpPr>
            <a:spLocks noChangeArrowheads="1"/>
          </p:cNvSpPr>
          <p:nvPr/>
        </p:nvSpPr>
        <p:spPr bwMode="auto">
          <a:xfrm>
            <a:off x="468314" y="508000"/>
            <a:ext cx="1587"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975" b="0">
              <a:cs typeface="+mn-cs"/>
            </a:endParaRPr>
          </a:p>
        </p:txBody>
      </p:sp>
      <p:sp>
        <p:nvSpPr>
          <p:cNvPr id="59" name="Rectangle 1341">
            <a:extLst>
              <a:ext uri="{FF2B5EF4-FFF2-40B4-BE49-F238E27FC236}">
                <a16:creationId xmlns:a16="http://schemas.microsoft.com/office/drawing/2014/main" id="{A15D68F8-CC3A-497E-B1EB-7E330318584E}"/>
              </a:ext>
            </a:extLst>
          </p:cNvPr>
          <p:cNvSpPr>
            <a:spLocks noChangeArrowheads="1"/>
          </p:cNvSpPr>
          <p:nvPr/>
        </p:nvSpPr>
        <p:spPr bwMode="auto">
          <a:xfrm>
            <a:off x="468314" y="508000"/>
            <a:ext cx="1587"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975" b="0">
              <a:cs typeface="+mn-cs"/>
            </a:endParaRPr>
          </a:p>
        </p:txBody>
      </p:sp>
      <p:sp>
        <p:nvSpPr>
          <p:cNvPr id="60" name="Rectangle 1342">
            <a:extLst>
              <a:ext uri="{FF2B5EF4-FFF2-40B4-BE49-F238E27FC236}">
                <a16:creationId xmlns:a16="http://schemas.microsoft.com/office/drawing/2014/main" id="{8B2A8A74-E713-407D-B56E-14C7579D04E2}"/>
              </a:ext>
            </a:extLst>
          </p:cNvPr>
          <p:cNvSpPr>
            <a:spLocks noChangeArrowheads="1"/>
          </p:cNvSpPr>
          <p:nvPr/>
        </p:nvSpPr>
        <p:spPr bwMode="auto">
          <a:xfrm>
            <a:off x="468314" y="508000"/>
            <a:ext cx="1587"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975" b="0">
              <a:cs typeface="+mn-cs"/>
            </a:endParaRPr>
          </a:p>
        </p:txBody>
      </p:sp>
      <p:sp>
        <p:nvSpPr>
          <p:cNvPr id="61" name="Rectangle 1343">
            <a:extLst>
              <a:ext uri="{FF2B5EF4-FFF2-40B4-BE49-F238E27FC236}">
                <a16:creationId xmlns:a16="http://schemas.microsoft.com/office/drawing/2014/main" id="{25977F99-B333-4259-BD6F-A11DA7EAC9AE}"/>
              </a:ext>
            </a:extLst>
          </p:cNvPr>
          <p:cNvSpPr>
            <a:spLocks noChangeArrowheads="1"/>
          </p:cNvSpPr>
          <p:nvPr/>
        </p:nvSpPr>
        <p:spPr bwMode="auto">
          <a:xfrm>
            <a:off x="468314" y="508000"/>
            <a:ext cx="1587"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975" b="0">
              <a:cs typeface="+mn-cs"/>
            </a:endParaRPr>
          </a:p>
        </p:txBody>
      </p:sp>
      <p:sp>
        <p:nvSpPr>
          <p:cNvPr id="62" name="Rectangle 1344">
            <a:extLst>
              <a:ext uri="{FF2B5EF4-FFF2-40B4-BE49-F238E27FC236}">
                <a16:creationId xmlns:a16="http://schemas.microsoft.com/office/drawing/2014/main" id="{56892C96-FF29-4786-B1FC-46125B276CC9}"/>
              </a:ext>
            </a:extLst>
          </p:cNvPr>
          <p:cNvSpPr>
            <a:spLocks noChangeArrowheads="1"/>
          </p:cNvSpPr>
          <p:nvPr/>
        </p:nvSpPr>
        <p:spPr bwMode="auto">
          <a:xfrm>
            <a:off x="465139" y="485777"/>
            <a:ext cx="1587"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975" b="0">
              <a:cs typeface="+mn-cs"/>
            </a:endParaRPr>
          </a:p>
        </p:txBody>
      </p:sp>
      <p:sp>
        <p:nvSpPr>
          <p:cNvPr id="324" name="Title 323"/>
          <p:cNvSpPr>
            <a:spLocks noGrp="1"/>
          </p:cNvSpPr>
          <p:nvPr>
            <p:ph type="title"/>
          </p:nvPr>
        </p:nvSpPr>
        <p:spPr>
          <a:xfrm>
            <a:off x="343401" y="301627"/>
            <a:ext cx="8439652" cy="1031875"/>
          </a:xfrm>
        </p:spPr>
        <p:txBody>
          <a:bodyPr/>
          <a:lstStyle>
            <a:lvl1pPr>
              <a:defRPr b="0" i="0" cap="none" baseline="0">
                <a:solidFill>
                  <a:schemeClr val="tx1"/>
                </a:solidFill>
                <a:latin typeface="+mn-lt"/>
                <a:cs typeface="Andes ExtraLight"/>
              </a:defRPr>
            </a:lvl1pPr>
          </a:lstStyle>
          <a:p>
            <a:r>
              <a:rPr lang="en-US"/>
              <a:t>Click to edit Master title style</a:t>
            </a:r>
          </a:p>
        </p:txBody>
      </p:sp>
      <p:sp>
        <p:nvSpPr>
          <p:cNvPr id="331" name="Content Placeholder 330"/>
          <p:cNvSpPr>
            <a:spLocks noGrp="1"/>
          </p:cNvSpPr>
          <p:nvPr>
            <p:ph sz="quarter" idx="10"/>
          </p:nvPr>
        </p:nvSpPr>
        <p:spPr>
          <a:xfrm>
            <a:off x="343402" y="1460502"/>
            <a:ext cx="8440305" cy="4600863"/>
          </a:xfrm>
        </p:spPr>
        <p:txBody>
          <a:bodyPr>
            <a:normAutofit/>
          </a:bodyPr>
          <a:lstStyle>
            <a:lvl1pPr>
              <a:lnSpc>
                <a:spcPct val="130000"/>
              </a:lnSpc>
              <a:spcBef>
                <a:spcPts val="900"/>
              </a:spcBef>
              <a:defRPr>
                <a:solidFill>
                  <a:srgbClr val="7F7F7F"/>
                </a:solidFill>
              </a:defRPr>
            </a:lvl1pPr>
            <a:lvl2pPr>
              <a:lnSpc>
                <a:spcPct val="130000"/>
              </a:lnSpc>
              <a:spcBef>
                <a:spcPts val="900"/>
              </a:spcBef>
              <a:buClr>
                <a:schemeClr val="tx2">
                  <a:lumMod val="50000"/>
                  <a:lumOff val="50000"/>
                </a:schemeClr>
              </a:buClr>
              <a:defRPr>
                <a:solidFill>
                  <a:srgbClr val="7F7F7F"/>
                </a:solidFill>
              </a:defRPr>
            </a:lvl2pPr>
            <a:lvl3pPr marL="418338">
              <a:lnSpc>
                <a:spcPct val="130000"/>
              </a:lnSpc>
              <a:spcBef>
                <a:spcPts val="0"/>
              </a:spcBef>
              <a:buClr>
                <a:schemeClr val="tx2">
                  <a:lumMod val="50000"/>
                  <a:lumOff val="50000"/>
                </a:schemeClr>
              </a:buClr>
              <a:defRPr>
                <a:solidFill>
                  <a:srgbClr val="7F7F7F"/>
                </a:solidFill>
              </a:defRPr>
            </a:lvl3pPr>
            <a:lvl4pPr>
              <a:lnSpc>
                <a:spcPct val="130000"/>
              </a:lnSpc>
              <a:spcBef>
                <a:spcPts val="0"/>
              </a:spcBef>
              <a:buClr>
                <a:schemeClr val="tx2">
                  <a:lumMod val="50000"/>
                  <a:lumOff val="50000"/>
                </a:schemeClr>
              </a:buClr>
              <a:defRPr>
                <a:solidFill>
                  <a:srgbClr val="7F7F7F"/>
                </a:solidFill>
              </a:defRPr>
            </a:lvl4pPr>
            <a:lvl5pPr>
              <a:lnSpc>
                <a:spcPct val="130000"/>
              </a:lnSpc>
              <a:spcBef>
                <a:spcPts val="0"/>
              </a:spcBef>
              <a:buClr>
                <a:schemeClr val="tx2">
                  <a:lumMod val="50000"/>
                  <a:lumOff val="50000"/>
                </a:schemeClr>
              </a:buClr>
              <a:defRPr>
                <a:solidFill>
                  <a:srgbClr val="7F7F7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3" name="Footer Placeholder 8">
            <a:extLst>
              <a:ext uri="{FF2B5EF4-FFF2-40B4-BE49-F238E27FC236}">
                <a16:creationId xmlns:a16="http://schemas.microsoft.com/office/drawing/2014/main" id="{D4808B09-2682-4A3C-8866-C8B474120D54}"/>
              </a:ext>
            </a:extLst>
          </p:cNvPr>
          <p:cNvSpPr>
            <a:spLocks noGrp="1"/>
          </p:cNvSpPr>
          <p:nvPr>
            <p:ph type="ftr" sz="quarter" idx="11"/>
          </p:nvPr>
        </p:nvSpPr>
        <p:spPr/>
        <p:txBody>
          <a:bodyPr/>
          <a:lstStyle>
            <a:lvl1pPr>
              <a:defRPr/>
            </a:lvl1pPr>
          </a:lstStyle>
          <a:p>
            <a:pPr>
              <a:defRPr/>
            </a:pPr>
            <a:r>
              <a:rPr lang="en-US"/>
              <a:t>Presentation Title</a:t>
            </a:r>
          </a:p>
        </p:txBody>
      </p:sp>
      <p:sp>
        <p:nvSpPr>
          <p:cNvPr id="64" name="Slide Number Placeholder 9">
            <a:extLst>
              <a:ext uri="{FF2B5EF4-FFF2-40B4-BE49-F238E27FC236}">
                <a16:creationId xmlns:a16="http://schemas.microsoft.com/office/drawing/2014/main" id="{B8B72FB5-C2CE-4943-ACD5-4461677544F1}"/>
              </a:ext>
            </a:extLst>
          </p:cNvPr>
          <p:cNvSpPr>
            <a:spLocks noGrp="1"/>
          </p:cNvSpPr>
          <p:nvPr>
            <p:ph type="sldNum" sz="quarter" idx="12"/>
          </p:nvPr>
        </p:nvSpPr>
        <p:spPr/>
        <p:txBody>
          <a:bodyPr/>
          <a:lstStyle>
            <a:lvl1pPr>
              <a:defRPr/>
            </a:lvl1pPr>
          </a:lstStyle>
          <a:p>
            <a:fld id="{51FC0524-9AED-456C-BADC-F0F6F26BD804}" type="slidenum">
              <a:rPr lang="en-US" altLang="en-US"/>
              <a:pPr/>
              <a:t>‹#›</a:t>
            </a:fld>
            <a:endParaRPr lang="en-US" altLang="en-US"/>
          </a:p>
        </p:txBody>
      </p:sp>
    </p:spTree>
    <p:extLst>
      <p:ext uri="{BB962C8B-B14F-4D97-AF65-F5344CB8AC3E}">
        <p14:creationId xmlns:p14="http://schemas.microsoft.com/office/powerpoint/2010/main" val="2242824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FE54EC-9574-448A-B6BB-07B428BEA981}"/>
              </a:ext>
            </a:extLst>
          </p:cNvPr>
          <p:cNvSpPr>
            <a:spLocks noChangeArrowheads="1"/>
          </p:cNvSpPr>
          <p:nvPr/>
        </p:nvSpPr>
        <p:spPr bwMode="auto">
          <a:xfrm>
            <a:off x="0" y="1100138"/>
            <a:ext cx="9144000" cy="176212"/>
          </a:xfrm>
          <a:prstGeom prst="rect">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marL="115888" indent="-115888"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solidFill>
                <a:schemeClr val="bg1"/>
              </a:solidFill>
              <a:cs typeface="+mn-cs"/>
            </a:endParaRPr>
          </a:p>
        </p:txBody>
      </p:sp>
      <p:sp>
        <p:nvSpPr>
          <p:cNvPr id="2" name="Title 1"/>
          <p:cNvSpPr>
            <a:spLocks noGrp="1"/>
          </p:cNvSpPr>
          <p:nvPr>
            <p:ph type="title"/>
          </p:nvPr>
        </p:nvSpPr>
        <p:spPr>
          <a:xfrm>
            <a:off x="356934" y="301626"/>
            <a:ext cx="8462029" cy="756707"/>
          </a:xfrm>
        </p:spPr>
        <p:txBody>
          <a:bodyPr/>
          <a:lstStyle>
            <a:lvl1pPr>
              <a:defRPr sz="2200" b="0" i="0">
                <a:solidFill>
                  <a:schemeClr val="tx1"/>
                </a:solidFill>
              </a:defRPr>
            </a:lvl1pPr>
          </a:lstStyle>
          <a:p>
            <a:r>
              <a:rPr lang="en-US"/>
              <a:t>Click to edit Master title style</a:t>
            </a:r>
          </a:p>
        </p:txBody>
      </p:sp>
      <p:sp>
        <p:nvSpPr>
          <p:cNvPr id="7" name="Text Placeholder 6"/>
          <p:cNvSpPr>
            <a:spLocks noGrp="1"/>
          </p:cNvSpPr>
          <p:nvPr>
            <p:ph type="body" sz="quarter" idx="13"/>
          </p:nvPr>
        </p:nvSpPr>
        <p:spPr>
          <a:xfrm>
            <a:off x="349250" y="1598613"/>
            <a:ext cx="8477250" cy="4613804"/>
          </a:xfrm>
        </p:spPr>
        <p:txBody>
          <a:bodyPr>
            <a:normAutofit/>
          </a:bodyPr>
          <a:lstStyle>
            <a:lvl1pPr>
              <a:lnSpc>
                <a:spcPct val="100000"/>
              </a:lnSpc>
              <a:spcBef>
                <a:spcPts val="2400"/>
              </a:spcBef>
              <a:tabLst>
                <a:tab pos="8402638" algn="r"/>
              </a:tabLst>
              <a:defRPr lang="en-US" sz="1600" smtClean="0"/>
            </a:lvl1pPr>
          </a:lstStyle>
          <a:p>
            <a:pPr lvl="0"/>
            <a:r>
              <a:rPr lang="en-US"/>
              <a:t>Click to edit Master text styles</a:t>
            </a:r>
          </a:p>
        </p:txBody>
      </p:sp>
      <p:sp>
        <p:nvSpPr>
          <p:cNvPr id="5" name="Footer Placeholder 5">
            <a:extLst>
              <a:ext uri="{FF2B5EF4-FFF2-40B4-BE49-F238E27FC236}">
                <a16:creationId xmlns:a16="http://schemas.microsoft.com/office/drawing/2014/main" id="{938B194C-EF5F-46CC-AD99-39125225F4F0}"/>
              </a:ext>
            </a:extLst>
          </p:cNvPr>
          <p:cNvSpPr>
            <a:spLocks noGrp="1"/>
          </p:cNvSpPr>
          <p:nvPr>
            <p:ph type="ftr" sz="quarter" idx="14"/>
          </p:nvPr>
        </p:nvSpPr>
        <p:spPr/>
        <p:txBody>
          <a:bodyPr/>
          <a:lstStyle>
            <a:lvl1pPr>
              <a:defRPr/>
            </a:lvl1pPr>
          </a:lstStyle>
          <a:p>
            <a:pPr>
              <a:defRPr/>
            </a:pPr>
            <a:r>
              <a:rPr lang="en-US"/>
              <a:t>Presentation Title</a:t>
            </a:r>
          </a:p>
        </p:txBody>
      </p:sp>
      <p:sp>
        <p:nvSpPr>
          <p:cNvPr id="6" name="Slide Number Placeholder 7">
            <a:extLst>
              <a:ext uri="{FF2B5EF4-FFF2-40B4-BE49-F238E27FC236}">
                <a16:creationId xmlns:a16="http://schemas.microsoft.com/office/drawing/2014/main" id="{1AE48678-D0CE-4900-B7DE-CC7BF35DDA81}"/>
              </a:ext>
            </a:extLst>
          </p:cNvPr>
          <p:cNvSpPr>
            <a:spLocks noGrp="1"/>
          </p:cNvSpPr>
          <p:nvPr>
            <p:ph type="sldNum" sz="quarter" idx="15"/>
          </p:nvPr>
        </p:nvSpPr>
        <p:spPr/>
        <p:txBody>
          <a:bodyPr/>
          <a:lstStyle>
            <a:lvl1pPr>
              <a:defRPr/>
            </a:lvl1pPr>
          </a:lstStyle>
          <a:p>
            <a:fld id="{ADB71046-B3E1-4E85-9A22-CBE8B4AAAEA3}" type="slidenum">
              <a:rPr lang="en-US" altLang="en-US"/>
              <a:pPr/>
              <a:t>‹#›</a:t>
            </a:fld>
            <a:endParaRPr lang="en-US" altLang="en-US"/>
          </a:p>
        </p:txBody>
      </p:sp>
    </p:spTree>
    <p:extLst>
      <p:ext uri="{BB962C8B-B14F-4D97-AF65-F5344CB8AC3E}">
        <p14:creationId xmlns:p14="http://schemas.microsoft.com/office/powerpoint/2010/main" val="3008229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Page">
    <p:spTree>
      <p:nvGrpSpPr>
        <p:cNvPr id="1" name=""/>
        <p:cNvGrpSpPr/>
        <p:nvPr/>
      </p:nvGrpSpPr>
      <p:grpSpPr>
        <a:xfrm>
          <a:off x="0" y="0"/>
          <a:ext cx="0" cy="0"/>
          <a:chOff x="0" y="0"/>
          <a:chExt cx="0" cy="0"/>
        </a:xfrm>
      </p:grpSpPr>
      <p:sp>
        <p:nvSpPr>
          <p:cNvPr id="4" name="Freeform 1682">
            <a:extLst>
              <a:ext uri="{FF2B5EF4-FFF2-40B4-BE49-F238E27FC236}">
                <a16:creationId xmlns:a16="http://schemas.microsoft.com/office/drawing/2014/main" id="{BF74A5D1-E605-4D81-90FE-6F2B13C01768}"/>
              </a:ext>
            </a:extLst>
          </p:cNvPr>
          <p:cNvSpPr>
            <a:spLocks/>
          </p:cNvSpPr>
          <p:nvPr/>
        </p:nvSpPr>
        <p:spPr bwMode="auto">
          <a:xfrm flipH="1">
            <a:off x="6380163" y="615950"/>
            <a:ext cx="1014412" cy="1895475"/>
          </a:xfrm>
          <a:custGeom>
            <a:avLst/>
            <a:gdLst>
              <a:gd name="T0" fmla="*/ 0 w 638"/>
              <a:gd name="T1" fmla="*/ 0 h 1194"/>
              <a:gd name="T2" fmla="*/ 2147483647 w 638"/>
              <a:gd name="T3" fmla="*/ 2147483647 h 1194"/>
              <a:gd name="T4" fmla="*/ 2147483647 w 638"/>
              <a:gd name="T5" fmla="*/ 2147483647 h 1194"/>
              <a:gd name="T6" fmla="*/ 2147483647 w 638"/>
              <a:gd name="T7" fmla="*/ 2147483647 h 1194"/>
              <a:gd name="T8" fmla="*/ 2147483647 w 638"/>
              <a:gd name="T9" fmla="*/ 2147483647 h 1194"/>
              <a:gd name="T10" fmla="*/ 2147483647 w 638"/>
              <a:gd name="T11" fmla="*/ 2147483647 h 1194"/>
              <a:gd name="T12" fmla="*/ 2147483647 w 638"/>
              <a:gd name="T13" fmla="*/ 2147483647 h 1194"/>
              <a:gd name="T14" fmla="*/ 2147483647 w 638"/>
              <a:gd name="T15" fmla="*/ 2147483647 h 1194"/>
              <a:gd name="T16" fmla="*/ 2147483647 w 638"/>
              <a:gd name="T17" fmla="*/ 2147483647 h 1194"/>
              <a:gd name="T18" fmla="*/ 2147483647 w 638"/>
              <a:gd name="T19" fmla="*/ 2147483647 h 1194"/>
              <a:gd name="T20" fmla="*/ 2147483647 w 638"/>
              <a:gd name="T21" fmla="*/ 2147483647 h 1194"/>
              <a:gd name="T22" fmla="*/ 2147483647 w 638"/>
              <a:gd name="T23" fmla="*/ 2147483647 h 1194"/>
              <a:gd name="T24" fmla="*/ 2147483647 w 638"/>
              <a:gd name="T25" fmla="*/ 2147483647 h 1194"/>
              <a:gd name="T26" fmla="*/ 2147483647 w 638"/>
              <a:gd name="T27" fmla="*/ 2147483647 h 1194"/>
              <a:gd name="T28" fmla="*/ 2147483647 w 638"/>
              <a:gd name="T29" fmla="*/ 2147483647 h 1194"/>
              <a:gd name="T30" fmla="*/ 2147483647 w 638"/>
              <a:gd name="T31" fmla="*/ 2147483647 h 1194"/>
              <a:gd name="T32" fmla="*/ 2147483647 w 638"/>
              <a:gd name="T33" fmla="*/ 2147483647 h 1194"/>
              <a:gd name="T34" fmla="*/ 2147483647 w 638"/>
              <a:gd name="T35" fmla="*/ 2147483647 h 1194"/>
              <a:gd name="T36" fmla="*/ 2147483647 w 638"/>
              <a:gd name="T37" fmla="*/ 2147483647 h 1194"/>
              <a:gd name="T38" fmla="*/ 2147483647 w 638"/>
              <a:gd name="T39" fmla="*/ 2147483647 h 1194"/>
              <a:gd name="T40" fmla="*/ 2147483647 w 638"/>
              <a:gd name="T41" fmla="*/ 2147483647 h 1194"/>
              <a:gd name="T42" fmla="*/ 2147483647 w 638"/>
              <a:gd name="T43" fmla="*/ 2147483647 h 1194"/>
              <a:gd name="T44" fmla="*/ 2147483647 w 638"/>
              <a:gd name="T45" fmla="*/ 2147483647 h 1194"/>
              <a:gd name="T46" fmla="*/ 2147483647 w 638"/>
              <a:gd name="T47" fmla="*/ 2147483647 h 1194"/>
              <a:gd name="T48" fmla="*/ 2147483647 w 638"/>
              <a:gd name="T49" fmla="*/ 2147483647 h 1194"/>
              <a:gd name="T50" fmla="*/ 2147483647 w 638"/>
              <a:gd name="T51" fmla="*/ 2147483647 h 1194"/>
              <a:gd name="T52" fmla="*/ 2147483647 w 638"/>
              <a:gd name="T53" fmla="*/ 2147483647 h 1194"/>
              <a:gd name="T54" fmla="*/ 2147483647 w 638"/>
              <a:gd name="T55" fmla="*/ 2147483647 h 1194"/>
              <a:gd name="T56" fmla="*/ 0 w 638"/>
              <a:gd name="T57" fmla="*/ 0 h 119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38" h="1194">
                <a:moveTo>
                  <a:pt x="0" y="0"/>
                </a:moveTo>
                <a:lnTo>
                  <a:pt x="38" y="110"/>
                </a:lnTo>
                <a:lnTo>
                  <a:pt x="78" y="216"/>
                </a:lnTo>
                <a:lnTo>
                  <a:pt x="106" y="304"/>
                </a:lnTo>
                <a:lnTo>
                  <a:pt x="136" y="398"/>
                </a:lnTo>
                <a:lnTo>
                  <a:pt x="164" y="506"/>
                </a:lnTo>
                <a:lnTo>
                  <a:pt x="206" y="672"/>
                </a:lnTo>
                <a:lnTo>
                  <a:pt x="236" y="788"/>
                </a:lnTo>
                <a:lnTo>
                  <a:pt x="272" y="990"/>
                </a:lnTo>
                <a:lnTo>
                  <a:pt x="286" y="1086"/>
                </a:lnTo>
                <a:lnTo>
                  <a:pt x="302" y="1194"/>
                </a:lnTo>
                <a:lnTo>
                  <a:pt x="638" y="1194"/>
                </a:lnTo>
                <a:lnTo>
                  <a:pt x="624" y="1142"/>
                </a:lnTo>
                <a:lnTo>
                  <a:pt x="598" y="1060"/>
                </a:lnTo>
                <a:lnTo>
                  <a:pt x="572" y="980"/>
                </a:lnTo>
                <a:lnTo>
                  <a:pt x="548" y="912"/>
                </a:lnTo>
                <a:lnTo>
                  <a:pt x="494" y="784"/>
                </a:lnTo>
                <a:lnTo>
                  <a:pt x="456" y="698"/>
                </a:lnTo>
                <a:lnTo>
                  <a:pt x="424" y="626"/>
                </a:lnTo>
                <a:lnTo>
                  <a:pt x="378" y="532"/>
                </a:lnTo>
                <a:lnTo>
                  <a:pt x="340" y="470"/>
                </a:lnTo>
                <a:lnTo>
                  <a:pt x="306" y="414"/>
                </a:lnTo>
                <a:lnTo>
                  <a:pt x="268" y="342"/>
                </a:lnTo>
                <a:lnTo>
                  <a:pt x="228" y="286"/>
                </a:lnTo>
                <a:lnTo>
                  <a:pt x="174" y="210"/>
                </a:lnTo>
                <a:lnTo>
                  <a:pt x="122" y="140"/>
                </a:lnTo>
                <a:lnTo>
                  <a:pt x="58" y="52"/>
                </a:lnTo>
                <a:lnTo>
                  <a:pt x="30" y="2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sp>
        <p:nvSpPr>
          <p:cNvPr id="5" name="Freeform 1683">
            <a:extLst>
              <a:ext uri="{FF2B5EF4-FFF2-40B4-BE49-F238E27FC236}">
                <a16:creationId xmlns:a16="http://schemas.microsoft.com/office/drawing/2014/main" id="{01DD12B7-C629-4976-9ACD-FCC70A055E13}"/>
              </a:ext>
            </a:extLst>
          </p:cNvPr>
          <p:cNvSpPr>
            <a:spLocks/>
          </p:cNvSpPr>
          <p:nvPr/>
        </p:nvSpPr>
        <p:spPr bwMode="auto">
          <a:xfrm flipH="1">
            <a:off x="7410450" y="3175"/>
            <a:ext cx="712788" cy="584200"/>
          </a:xfrm>
          <a:custGeom>
            <a:avLst/>
            <a:gdLst>
              <a:gd name="T0" fmla="*/ 2147483647 w 448"/>
              <a:gd name="T1" fmla="*/ 2147483647 h 372"/>
              <a:gd name="T2" fmla="*/ 2147483647 w 448"/>
              <a:gd name="T3" fmla="*/ 2147483647 h 372"/>
              <a:gd name="T4" fmla="*/ 2147483647 w 448"/>
              <a:gd name="T5" fmla="*/ 2147483647 h 372"/>
              <a:gd name="T6" fmla="*/ 2147483647 w 448"/>
              <a:gd name="T7" fmla="*/ 2147483647 h 372"/>
              <a:gd name="T8" fmla="*/ 2147483647 w 448"/>
              <a:gd name="T9" fmla="*/ 2147483647 h 372"/>
              <a:gd name="T10" fmla="*/ 2147483647 w 448"/>
              <a:gd name="T11" fmla="*/ 2147483647 h 372"/>
              <a:gd name="T12" fmla="*/ 0 w 448"/>
              <a:gd name="T13" fmla="*/ 0 h 372"/>
              <a:gd name="T14" fmla="*/ 2147483647 w 448"/>
              <a:gd name="T15" fmla="*/ 0 h 372"/>
              <a:gd name="T16" fmla="*/ 2147483647 w 448"/>
              <a:gd name="T17" fmla="*/ 2147483647 h 372"/>
              <a:gd name="T18" fmla="*/ 2147483647 w 448"/>
              <a:gd name="T19" fmla="*/ 2147483647 h 372"/>
              <a:gd name="T20" fmla="*/ 2147483647 w 448"/>
              <a:gd name="T21" fmla="*/ 2147483647 h 372"/>
              <a:gd name="T22" fmla="*/ 2147483647 w 448"/>
              <a:gd name="T23" fmla="*/ 2147483647 h 372"/>
              <a:gd name="T24" fmla="*/ 2147483647 w 448"/>
              <a:gd name="T25" fmla="*/ 2147483647 h 372"/>
              <a:gd name="T26" fmla="*/ 2147483647 w 448"/>
              <a:gd name="T27" fmla="*/ 2147483647 h 372"/>
              <a:gd name="T28" fmla="*/ 2147483647 w 448"/>
              <a:gd name="T29" fmla="*/ 2147483647 h 3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48" h="372">
                <a:moveTo>
                  <a:pt x="448" y="372"/>
                </a:moveTo>
                <a:lnTo>
                  <a:pt x="388" y="302"/>
                </a:lnTo>
                <a:lnTo>
                  <a:pt x="280" y="208"/>
                </a:lnTo>
                <a:lnTo>
                  <a:pt x="210" y="142"/>
                </a:lnTo>
                <a:lnTo>
                  <a:pt x="140" y="94"/>
                </a:lnTo>
                <a:lnTo>
                  <a:pt x="64" y="44"/>
                </a:lnTo>
                <a:lnTo>
                  <a:pt x="0" y="0"/>
                </a:lnTo>
                <a:lnTo>
                  <a:pt x="280" y="0"/>
                </a:lnTo>
                <a:lnTo>
                  <a:pt x="300" y="36"/>
                </a:lnTo>
                <a:lnTo>
                  <a:pt x="324" y="82"/>
                </a:lnTo>
                <a:lnTo>
                  <a:pt x="346" y="134"/>
                </a:lnTo>
                <a:lnTo>
                  <a:pt x="378" y="206"/>
                </a:lnTo>
                <a:lnTo>
                  <a:pt x="408" y="264"/>
                </a:lnTo>
                <a:lnTo>
                  <a:pt x="434" y="334"/>
                </a:lnTo>
                <a:lnTo>
                  <a:pt x="448" y="372"/>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sp>
        <p:nvSpPr>
          <p:cNvPr id="6" name="Line 1086">
            <a:extLst>
              <a:ext uri="{FF2B5EF4-FFF2-40B4-BE49-F238E27FC236}">
                <a16:creationId xmlns:a16="http://schemas.microsoft.com/office/drawing/2014/main" id="{3E30CA1A-7957-46D7-B31E-09AAFC950C1B}"/>
              </a:ext>
            </a:extLst>
          </p:cNvPr>
          <p:cNvSpPr>
            <a:spLocks noChangeShapeType="1"/>
          </p:cNvSpPr>
          <p:nvPr/>
        </p:nvSpPr>
        <p:spPr bwMode="auto">
          <a:xfrm>
            <a:off x="484188" y="617538"/>
            <a:ext cx="1587" cy="158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 name="Line 1087">
            <a:extLst>
              <a:ext uri="{FF2B5EF4-FFF2-40B4-BE49-F238E27FC236}">
                <a16:creationId xmlns:a16="http://schemas.microsoft.com/office/drawing/2014/main" id="{904A2B60-F521-4AE2-99A1-DA654C4BCDD2}"/>
              </a:ext>
            </a:extLst>
          </p:cNvPr>
          <p:cNvSpPr>
            <a:spLocks noChangeShapeType="1"/>
          </p:cNvSpPr>
          <p:nvPr/>
        </p:nvSpPr>
        <p:spPr bwMode="auto">
          <a:xfrm>
            <a:off x="484188" y="617538"/>
            <a:ext cx="1587" cy="158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 name="Rectangle 1088">
            <a:extLst>
              <a:ext uri="{FF2B5EF4-FFF2-40B4-BE49-F238E27FC236}">
                <a16:creationId xmlns:a16="http://schemas.microsoft.com/office/drawing/2014/main" id="{B7873832-0F8E-447A-AB27-F36C306C71CD}"/>
              </a:ext>
            </a:extLst>
          </p:cNvPr>
          <p:cNvSpPr>
            <a:spLocks noChangeArrowheads="1"/>
          </p:cNvSpPr>
          <p:nvPr/>
        </p:nvSpPr>
        <p:spPr bwMode="auto">
          <a:xfrm>
            <a:off x="484188" y="617538"/>
            <a:ext cx="1587" cy="15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9" name="Rectangle 1089">
            <a:extLst>
              <a:ext uri="{FF2B5EF4-FFF2-40B4-BE49-F238E27FC236}">
                <a16:creationId xmlns:a16="http://schemas.microsoft.com/office/drawing/2014/main" id="{034F07D4-7F88-4A9D-8194-9A2627189DD2}"/>
              </a:ext>
            </a:extLst>
          </p:cNvPr>
          <p:cNvSpPr>
            <a:spLocks noChangeArrowheads="1"/>
          </p:cNvSpPr>
          <p:nvPr/>
        </p:nvSpPr>
        <p:spPr bwMode="auto">
          <a:xfrm>
            <a:off x="484188" y="61753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10" name="Freeform 1098">
            <a:extLst>
              <a:ext uri="{FF2B5EF4-FFF2-40B4-BE49-F238E27FC236}">
                <a16:creationId xmlns:a16="http://schemas.microsoft.com/office/drawing/2014/main" id="{D443818B-EB90-429C-948F-0D1F35A9ECF2}"/>
              </a:ext>
            </a:extLst>
          </p:cNvPr>
          <p:cNvSpPr>
            <a:spLocks/>
          </p:cNvSpPr>
          <p:nvPr/>
        </p:nvSpPr>
        <p:spPr bwMode="auto">
          <a:xfrm>
            <a:off x="487363" y="617538"/>
            <a:ext cx="3175" cy="1587"/>
          </a:xfrm>
          <a:custGeom>
            <a:avLst/>
            <a:gdLst>
              <a:gd name="T0" fmla="*/ 0 w 2"/>
              <a:gd name="T1" fmla="*/ 0 h 1587"/>
              <a:gd name="T2" fmla="*/ 2147483647 w 2"/>
              <a:gd name="T3" fmla="*/ 0 h 1587"/>
              <a:gd name="T4" fmla="*/ 2147483647 w 2"/>
              <a:gd name="T5" fmla="*/ 0 h 1587"/>
              <a:gd name="T6" fmla="*/ 2147483647 w 2"/>
              <a:gd name="T7" fmla="*/ 0 h 1587"/>
              <a:gd name="T8" fmla="*/ 0 w 2"/>
              <a:gd name="T9" fmla="*/ 0 h 1587"/>
              <a:gd name="T10" fmla="*/ 0 w 2"/>
              <a:gd name="T11" fmla="*/ 0 h 1587"/>
              <a:gd name="T12" fmla="*/ 0 w 2"/>
              <a:gd name="T13" fmla="*/ 0 h 1587"/>
              <a:gd name="T14" fmla="*/ 0 w 2"/>
              <a:gd name="T15" fmla="*/ 0 h 1587"/>
              <a:gd name="T16" fmla="*/ 0 w 2"/>
              <a:gd name="T17" fmla="*/ 0 h 1587"/>
              <a:gd name="T18" fmla="*/ 0 w 2"/>
              <a:gd name="T19" fmla="*/ 0 h 1587"/>
              <a:gd name="T20" fmla="*/ 0 w 2"/>
              <a:gd name="T21" fmla="*/ 0 h 1587"/>
              <a:gd name="T22" fmla="*/ 0 w 2"/>
              <a:gd name="T23" fmla="*/ 0 h 1587"/>
              <a:gd name="T24" fmla="*/ 0 w 2"/>
              <a:gd name="T25" fmla="*/ 0 h 1587"/>
              <a:gd name="T26" fmla="*/ 0 w 2"/>
              <a:gd name="T27" fmla="*/ 0 h 1587"/>
              <a:gd name="T28" fmla="*/ 0 w 2"/>
              <a:gd name="T29" fmla="*/ 0 h 1587"/>
              <a:gd name="T30" fmla="*/ 0 w 2"/>
              <a:gd name="T31" fmla="*/ 0 h 1587"/>
              <a:gd name="T32" fmla="*/ 0 w 2"/>
              <a:gd name="T33" fmla="*/ 0 h 1587"/>
              <a:gd name="T34" fmla="*/ 2147483647 w 2"/>
              <a:gd name="T35" fmla="*/ 0 h 1587"/>
              <a:gd name="T36" fmla="*/ 2147483647 w 2"/>
              <a:gd name="T37" fmla="*/ 0 h 1587"/>
              <a:gd name="T38" fmla="*/ 2147483647 w 2"/>
              <a:gd name="T39" fmla="*/ 0 h 1587"/>
              <a:gd name="T40" fmla="*/ 0 w 2"/>
              <a:gd name="T41" fmla="*/ 0 h 1587"/>
              <a:gd name="T42" fmla="*/ 0 w 2"/>
              <a:gd name="T43" fmla="*/ 0 h 1587"/>
              <a:gd name="T44" fmla="*/ 0 w 2"/>
              <a:gd name="T45" fmla="*/ 0 h 15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 h="1587">
                <a:moveTo>
                  <a:pt x="0" y="0"/>
                </a:moveTo>
                <a:lnTo>
                  <a:pt x="2" y="0"/>
                </a:lnTo>
                <a:lnTo>
                  <a:pt x="0"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 name="Freeform 1115">
            <a:extLst>
              <a:ext uri="{FF2B5EF4-FFF2-40B4-BE49-F238E27FC236}">
                <a16:creationId xmlns:a16="http://schemas.microsoft.com/office/drawing/2014/main" id="{0736BF39-5F17-45F3-89DB-06D3A38FEEFA}"/>
              </a:ext>
            </a:extLst>
          </p:cNvPr>
          <p:cNvSpPr>
            <a:spLocks/>
          </p:cNvSpPr>
          <p:nvPr/>
        </p:nvSpPr>
        <p:spPr bwMode="auto">
          <a:xfrm>
            <a:off x="458788" y="473075"/>
            <a:ext cx="3175" cy="3175"/>
          </a:xfrm>
          <a:custGeom>
            <a:avLst/>
            <a:gdLst>
              <a:gd name="T0" fmla="*/ 0 w 2"/>
              <a:gd name="T1" fmla="*/ 2147483647 h 2"/>
              <a:gd name="T2" fmla="*/ 0 w 2"/>
              <a:gd name="T3" fmla="*/ 2147483647 h 2"/>
              <a:gd name="T4" fmla="*/ 0 w 2"/>
              <a:gd name="T5" fmla="*/ 2147483647 h 2"/>
              <a:gd name="T6" fmla="*/ 0 w 2"/>
              <a:gd name="T7" fmla="*/ 2147483647 h 2"/>
              <a:gd name="T8" fmla="*/ 0 w 2"/>
              <a:gd name="T9" fmla="*/ 2147483647 h 2"/>
              <a:gd name="T10" fmla="*/ 0 w 2"/>
              <a:gd name="T11" fmla="*/ 2147483647 h 2"/>
              <a:gd name="T12" fmla="*/ 2147483647 w 2"/>
              <a:gd name="T13" fmla="*/ 2147483647 h 2"/>
              <a:gd name="T14" fmla="*/ 2147483647 w 2"/>
              <a:gd name="T15" fmla="*/ 2147483647 h 2"/>
              <a:gd name="T16" fmla="*/ 2147483647 w 2"/>
              <a:gd name="T17" fmla="*/ 0 h 2"/>
              <a:gd name="T18" fmla="*/ 0 w 2"/>
              <a:gd name="T19" fmla="*/ 2147483647 h 2"/>
              <a:gd name="T20" fmla="*/ 0 w 2"/>
              <a:gd name="T21" fmla="*/ 2147483647 h 2"/>
              <a:gd name="T22" fmla="*/ 0 w 2"/>
              <a:gd name="T23" fmla="*/ 2147483647 h 2"/>
              <a:gd name="T24" fmla="*/ 0 w 2"/>
              <a:gd name="T25" fmla="*/ 2147483647 h 2"/>
              <a:gd name="T26" fmla="*/ 0 w 2"/>
              <a:gd name="T27" fmla="*/ 2147483647 h 2"/>
              <a:gd name="T28" fmla="*/ 2147483647 w 2"/>
              <a:gd name="T29" fmla="*/ 2147483647 h 2"/>
              <a:gd name="T30" fmla="*/ 2147483647 w 2"/>
              <a:gd name="T31" fmla="*/ 2147483647 h 2"/>
              <a:gd name="T32" fmla="*/ 2147483647 w 2"/>
              <a:gd name="T33" fmla="*/ 2147483647 h 2"/>
              <a:gd name="T34" fmla="*/ 2147483647 w 2"/>
              <a:gd name="T35" fmla="*/ 2147483647 h 2"/>
              <a:gd name="T36" fmla="*/ 2147483647 w 2"/>
              <a:gd name="T37" fmla="*/ 2147483647 h 2"/>
              <a:gd name="T38" fmla="*/ 2147483647 w 2"/>
              <a:gd name="T39" fmla="*/ 2147483647 h 2"/>
              <a:gd name="T40" fmla="*/ 0 w 2"/>
              <a:gd name="T41" fmla="*/ 2147483647 h 2"/>
              <a:gd name="T42" fmla="*/ 0 w 2"/>
              <a:gd name="T43" fmla="*/ 2147483647 h 2"/>
              <a:gd name="T44" fmla="*/ 0 w 2"/>
              <a:gd name="T45" fmla="*/ 2147483647 h 2"/>
              <a:gd name="T46" fmla="*/ 0 w 2"/>
              <a:gd name="T47" fmla="*/ 2147483647 h 2"/>
              <a:gd name="T48" fmla="*/ 0 w 2"/>
              <a:gd name="T49" fmla="*/ 2147483647 h 2"/>
              <a:gd name="T50" fmla="*/ 0 w 2"/>
              <a:gd name="T51" fmla="*/ 2147483647 h 2"/>
              <a:gd name="T52" fmla="*/ 0 w 2"/>
              <a:gd name="T53" fmla="*/ 2147483647 h 2"/>
              <a:gd name="T54" fmla="*/ 2147483647 w 2"/>
              <a:gd name="T55" fmla="*/ 2147483647 h 2"/>
              <a:gd name="T56" fmla="*/ 0 w 2"/>
              <a:gd name="T57" fmla="*/ 2147483647 h 2"/>
              <a:gd name="T58" fmla="*/ 2147483647 w 2"/>
              <a:gd name="T59" fmla="*/ 2147483647 h 2"/>
              <a:gd name="T60" fmla="*/ 2147483647 w 2"/>
              <a:gd name="T61" fmla="*/ 2147483647 h 2"/>
              <a:gd name="T62" fmla="*/ 2147483647 w 2"/>
              <a:gd name="T63" fmla="*/ 2147483647 h 2"/>
              <a:gd name="T64" fmla="*/ 0 w 2"/>
              <a:gd name="T65" fmla="*/ 2147483647 h 2"/>
              <a:gd name="T66" fmla="*/ 0 w 2"/>
              <a:gd name="T67" fmla="*/ 2147483647 h 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 h="2">
                <a:moveTo>
                  <a:pt x="0" y="2"/>
                </a:moveTo>
                <a:lnTo>
                  <a:pt x="0" y="2"/>
                </a:lnTo>
                <a:lnTo>
                  <a:pt x="2" y="2"/>
                </a:lnTo>
                <a:lnTo>
                  <a:pt x="2" y="0"/>
                </a:lnTo>
                <a:lnTo>
                  <a:pt x="0" y="2"/>
                </a:lnTo>
                <a:lnTo>
                  <a:pt x="2" y="2"/>
                </a:lnTo>
                <a:lnTo>
                  <a:pt x="0" y="2"/>
                </a:lnTo>
                <a:lnTo>
                  <a:pt x="2" y="2"/>
                </a:lnTo>
                <a:lnTo>
                  <a:pt x="0" y="2"/>
                </a:lnTo>
                <a:lnTo>
                  <a:pt x="2" y="2"/>
                </a:lnTo>
                <a:lnTo>
                  <a:pt x="0" y="2"/>
                </a:lnTo>
                <a:lnTo>
                  <a:pt x="2" y="2"/>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 name="Freeform 1120">
            <a:extLst>
              <a:ext uri="{FF2B5EF4-FFF2-40B4-BE49-F238E27FC236}">
                <a16:creationId xmlns:a16="http://schemas.microsoft.com/office/drawing/2014/main" id="{F965DA1C-EC49-4EEB-B4D2-557F31BE71AC}"/>
              </a:ext>
            </a:extLst>
          </p:cNvPr>
          <p:cNvSpPr>
            <a:spLocks/>
          </p:cNvSpPr>
          <p:nvPr/>
        </p:nvSpPr>
        <p:spPr bwMode="auto">
          <a:xfrm>
            <a:off x="458788" y="463550"/>
            <a:ext cx="3175" cy="3175"/>
          </a:xfrm>
          <a:custGeom>
            <a:avLst/>
            <a:gdLst>
              <a:gd name="T0" fmla="*/ 0 w 2"/>
              <a:gd name="T1" fmla="*/ 0 h 2"/>
              <a:gd name="T2" fmla="*/ 0 w 2"/>
              <a:gd name="T3" fmla="*/ 2147483647 h 2"/>
              <a:gd name="T4" fmla="*/ 0 w 2"/>
              <a:gd name="T5" fmla="*/ 2147483647 h 2"/>
              <a:gd name="T6" fmla="*/ 0 w 2"/>
              <a:gd name="T7" fmla="*/ 2147483647 h 2"/>
              <a:gd name="T8" fmla="*/ 2147483647 w 2"/>
              <a:gd name="T9" fmla="*/ 2147483647 h 2"/>
              <a:gd name="T10" fmla="*/ 2147483647 w 2"/>
              <a:gd name="T11" fmla="*/ 0 h 2"/>
              <a:gd name="T12" fmla="*/ 2147483647 w 2"/>
              <a:gd name="T13" fmla="*/ 0 h 2"/>
              <a:gd name="T14" fmla="*/ 2147483647 w 2"/>
              <a:gd name="T15" fmla="*/ 0 h 2"/>
              <a:gd name="T16" fmla="*/ 0 w 2"/>
              <a:gd name="T17" fmla="*/ 0 h 2"/>
              <a:gd name="T18" fmla="*/ 0 w 2"/>
              <a:gd name="T19" fmla="*/ 2147483647 h 2"/>
              <a:gd name="T20" fmla="*/ 0 w 2"/>
              <a:gd name="T21" fmla="*/ 2147483647 h 2"/>
              <a:gd name="T22" fmla="*/ 2147483647 w 2"/>
              <a:gd name="T23" fmla="*/ 0 h 2"/>
              <a:gd name="T24" fmla="*/ 2147483647 w 2"/>
              <a:gd name="T25" fmla="*/ 0 h 2"/>
              <a:gd name="T26" fmla="*/ 2147483647 w 2"/>
              <a:gd name="T27" fmla="*/ 0 h 2"/>
              <a:gd name="T28" fmla="*/ 2147483647 w 2"/>
              <a:gd name="T29" fmla="*/ 2147483647 h 2"/>
              <a:gd name="T30" fmla="*/ 0 w 2"/>
              <a:gd name="T31" fmla="*/ 2147483647 h 2"/>
              <a:gd name="T32" fmla="*/ 0 w 2"/>
              <a:gd name="T33" fmla="*/ 2147483647 h 2"/>
              <a:gd name="T34" fmla="*/ 0 w 2"/>
              <a:gd name="T35" fmla="*/ 2147483647 h 2"/>
              <a:gd name="T36" fmla="*/ 0 w 2"/>
              <a:gd name="T37" fmla="*/ 2147483647 h 2"/>
              <a:gd name="T38" fmla="*/ 0 w 2"/>
              <a:gd name="T39" fmla="*/ 2147483647 h 2"/>
              <a:gd name="T40" fmla="*/ 0 w 2"/>
              <a:gd name="T41" fmla="*/ 2147483647 h 2"/>
              <a:gd name="T42" fmla="*/ 0 w 2"/>
              <a:gd name="T43" fmla="*/ 2147483647 h 2"/>
              <a:gd name="T44" fmla="*/ 0 w 2"/>
              <a:gd name="T45" fmla="*/ 2147483647 h 2"/>
              <a:gd name="T46" fmla="*/ 2147483647 w 2"/>
              <a:gd name="T47" fmla="*/ 2147483647 h 2"/>
              <a:gd name="T48" fmla="*/ 0 w 2"/>
              <a:gd name="T49" fmla="*/ 2147483647 h 2"/>
              <a:gd name="T50" fmla="*/ 0 w 2"/>
              <a:gd name="T51" fmla="*/ 2147483647 h 2"/>
              <a:gd name="T52" fmla="*/ 2147483647 w 2"/>
              <a:gd name="T53" fmla="*/ 2147483647 h 2"/>
              <a:gd name="T54" fmla="*/ 2147483647 w 2"/>
              <a:gd name="T55" fmla="*/ 2147483647 h 2"/>
              <a:gd name="T56" fmla="*/ 2147483647 w 2"/>
              <a:gd name="T57" fmla="*/ 0 h 2"/>
              <a:gd name="T58" fmla="*/ 0 w 2"/>
              <a:gd name="T59" fmla="*/ 0 h 2"/>
              <a:gd name="T60" fmla="*/ 0 w 2"/>
              <a:gd name="T61" fmla="*/ 0 h 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 h="2">
                <a:moveTo>
                  <a:pt x="0" y="0"/>
                </a:moveTo>
                <a:lnTo>
                  <a:pt x="0" y="2"/>
                </a:lnTo>
                <a:lnTo>
                  <a:pt x="2" y="2"/>
                </a:lnTo>
                <a:lnTo>
                  <a:pt x="2" y="0"/>
                </a:lnTo>
                <a:lnTo>
                  <a:pt x="0" y="0"/>
                </a:lnTo>
                <a:lnTo>
                  <a:pt x="0" y="2"/>
                </a:lnTo>
                <a:lnTo>
                  <a:pt x="2" y="0"/>
                </a:lnTo>
                <a:lnTo>
                  <a:pt x="2" y="2"/>
                </a:lnTo>
                <a:lnTo>
                  <a:pt x="0" y="2"/>
                </a:lnTo>
                <a:lnTo>
                  <a:pt x="2" y="2"/>
                </a:lnTo>
                <a:lnTo>
                  <a:pt x="0" y="2"/>
                </a:lnTo>
                <a:lnTo>
                  <a:pt x="2" y="2"/>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 name="Freeform 1134">
            <a:extLst>
              <a:ext uri="{FF2B5EF4-FFF2-40B4-BE49-F238E27FC236}">
                <a16:creationId xmlns:a16="http://schemas.microsoft.com/office/drawing/2014/main" id="{D080D1D2-0FD4-4749-86F5-4CFA990E6F0F}"/>
              </a:ext>
            </a:extLst>
          </p:cNvPr>
          <p:cNvSpPr>
            <a:spLocks/>
          </p:cNvSpPr>
          <p:nvPr/>
        </p:nvSpPr>
        <p:spPr bwMode="auto">
          <a:xfrm>
            <a:off x="703263" y="514350"/>
            <a:ext cx="3175" cy="6350"/>
          </a:xfrm>
          <a:custGeom>
            <a:avLst/>
            <a:gdLst>
              <a:gd name="T0" fmla="*/ 2147483647 w 2"/>
              <a:gd name="T1" fmla="*/ 2147483647 h 4"/>
              <a:gd name="T2" fmla="*/ 2147483647 w 2"/>
              <a:gd name="T3" fmla="*/ 2147483647 h 4"/>
              <a:gd name="T4" fmla="*/ 2147483647 w 2"/>
              <a:gd name="T5" fmla="*/ 2147483647 h 4"/>
              <a:gd name="T6" fmla="*/ 2147483647 w 2"/>
              <a:gd name="T7" fmla="*/ 2147483647 h 4"/>
              <a:gd name="T8" fmla="*/ 2147483647 w 2"/>
              <a:gd name="T9" fmla="*/ 0 h 4"/>
              <a:gd name="T10" fmla="*/ 2147483647 w 2"/>
              <a:gd name="T11" fmla="*/ 0 h 4"/>
              <a:gd name="T12" fmla="*/ 2147483647 w 2"/>
              <a:gd name="T13" fmla="*/ 0 h 4"/>
              <a:gd name="T14" fmla="*/ 0 w 2"/>
              <a:gd name="T15" fmla="*/ 2147483647 h 4"/>
              <a:gd name="T16" fmla="*/ 2147483647 w 2"/>
              <a:gd name="T17" fmla="*/ 2147483647 h 4"/>
              <a:gd name="T18" fmla="*/ 2147483647 w 2"/>
              <a:gd name="T19" fmla="*/ 2147483647 h 4"/>
              <a:gd name="T20" fmla="*/ 2147483647 w 2"/>
              <a:gd name="T21" fmla="*/ 2147483647 h 4"/>
              <a:gd name="T22" fmla="*/ 2147483647 w 2"/>
              <a:gd name="T23" fmla="*/ 0 h 4"/>
              <a:gd name="T24" fmla="*/ 2147483647 w 2"/>
              <a:gd name="T25" fmla="*/ 2147483647 h 4"/>
              <a:gd name="T26" fmla="*/ 2147483647 w 2"/>
              <a:gd name="T27" fmla="*/ 2147483647 h 4"/>
              <a:gd name="T28" fmla="*/ 2147483647 w 2"/>
              <a:gd name="T29" fmla="*/ 2147483647 h 4"/>
              <a:gd name="T30" fmla="*/ 2147483647 w 2"/>
              <a:gd name="T31" fmla="*/ 2147483647 h 4"/>
              <a:gd name="T32" fmla="*/ 2147483647 w 2"/>
              <a:gd name="T33" fmla="*/ 2147483647 h 4"/>
              <a:gd name="T34" fmla="*/ 2147483647 w 2"/>
              <a:gd name="T35" fmla="*/ 2147483647 h 4"/>
              <a:gd name="T36" fmla="*/ 2147483647 w 2"/>
              <a:gd name="T37" fmla="*/ 2147483647 h 4"/>
              <a:gd name="T38" fmla="*/ 2147483647 w 2"/>
              <a:gd name="T39" fmla="*/ 2147483647 h 4"/>
              <a:gd name="T40" fmla="*/ 2147483647 w 2"/>
              <a:gd name="T41" fmla="*/ 2147483647 h 4"/>
              <a:gd name="T42" fmla="*/ 2147483647 w 2"/>
              <a:gd name="T43" fmla="*/ 2147483647 h 4"/>
              <a:gd name="T44" fmla="*/ 2147483647 w 2"/>
              <a:gd name="T45" fmla="*/ 2147483647 h 4"/>
              <a:gd name="T46" fmla="*/ 2147483647 w 2"/>
              <a:gd name="T47" fmla="*/ 2147483647 h 4"/>
              <a:gd name="T48" fmla="*/ 2147483647 w 2"/>
              <a:gd name="T49" fmla="*/ 2147483647 h 4"/>
              <a:gd name="T50" fmla="*/ 2147483647 w 2"/>
              <a:gd name="T51" fmla="*/ 2147483647 h 4"/>
              <a:gd name="T52" fmla="*/ 0 w 2"/>
              <a:gd name="T53" fmla="*/ 2147483647 h 4"/>
              <a:gd name="T54" fmla="*/ 2147483647 w 2"/>
              <a:gd name="T55" fmla="*/ 2147483647 h 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 h="4">
                <a:moveTo>
                  <a:pt x="2" y="4"/>
                </a:moveTo>
                <a:lnTo>
                  <a:pt x="2" y="4"/>
                </a:lnTo>
                <a:lnTo>
                  <a:pt x="2" y="2"/>
                </a:lnTo>
                <a:lnTo>
                  <a:pt x="2" y="0"/>
                </a:lnTo>
                <a:lnTo>
                  <a:pt x="0" y="2"/>
                </a:lnTo>
                <a:lnTo>
                  <a:pt x="2" y="4"/>
                </a:lnTo>
                <a:lnTo>
                  <a:pt x="2" y="2"/>
                </a:lnTo>
                <a:lnTo>
                  <a:pt x="2" y="0"/>
                </a:lnTo>
                <a:lnTo>
                  <a:pt x="2" y="2"/>
                </a:lnTo>
                <a:lnTo>
                  <a:pt x="0" y="2"/>
                </a:lnTo>
                <a:lnTo>
                  <a:pt x="2"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 name="Freeform 1141">
            <a:extLst>
              <a:ext uri="{FF2B5EF4-FFF2-40B4-BE49-F238E27FC236}">
                <a16:creationId xmlns:a16="http://schemas.microsoft.com/office/drawing/2014/main" id="{1F81CC65-6C01-4E10-AB84-637D422009A7}"/>
              </a:ext>
            </a:extLst>
          </p:cNvPr>
          <p:cNvSpPr>
            <a:spLocks/>
          </p:cNvSpPr>
          <p:nvPr/>
        </p:nvSpPr>
        <p:spPr bwMode="auto">
          <a:xfrm>
            <a:off x="706438" y="479425"/>
            <a:ext cx="1587" cy="6350"/>
          </a:xfrm>
          <a:custGeom>
            <a:avLst/>
            <a:gdLst>
              <a:gd name="T0" fmla="*/ 0 w 1587"/>
              <a:gd name="T1" fmla="*/ 2147483647 h 4"/>
              <a:gd name="T2" fmla="*/ 0 w 1587"/>
              <a:gd name="T3" fmla="*/ 2147483647 h 4"/>
              <a:gd name="T4" fmla="*/ 0 w 1587"/>
              <a:gd name="T5" fmla="*/ 0 h 4"/>
              <a:gd name="T6" fmla="*/ 0 w 1587"/>
              <a:gd name="T7" fmla="*/ 0 h 4"/>
              <a:gd name="T8" fmla="*/ 0 w 1587"/>
              <a:gd name="T9" fmla="*/ 2147483647 h 4"/>
              <a:gd name="T10" fmla="*/ 0 w 1587"/>
              <a:gd name="T11" fmla="*/ 2147483647 h 4"/>
              <a:gd name="T12" fmla="*/ 0 w 1587"/>
              <a:gd name="T13" fmla="*/ 2147483647 h 4"/>
              <a:gd name="T14" fmla="*/ 0 w 1587"/>
              <a:gd name="T15" fmla="*/ 2147483647 h 4"/>
              <a:gd name="T16" fmla="*/ 0 w 1587"/>
              <a:gd name="T17" fmla="*/ 2147483647 h 4"/>
              <a:gd name="T18" fmla="*/ 0 w 1587"/>
              <a:gd name="T19" fmla="*/ 2147483647 h 4"/>
              <a:gd name="T20" fmla="*/ 0 w 1587"/>
              <a:gd name="T21" fmla="*/ 2147483647 h 4"/>
              <a:gd name="T22" fmla="*/ 0 w 1587"/>
              <a:gd name="T23" fmla="*/ 2147483647 h 4"/>
              <a:gd name="T24" fmla="*/ 0 w 1587"/>
              <a:gd name="T25" fmla="*/ 2147483647 h 4"/>
              <a:gd name="T26" fmla="*/ 0 w 1587"/>
              <a:gd name="T27" fmla="*/ 2147483647 h 4"/>
              <a:gd name="T28" fmla="*/ 0 w 1587"/>
              <a:gd name="T29" fmla="*/ 2147483647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587" h="4">
                <a:moveTo>
                  <a:pt x="0" y="4"/>
                </a:moveTo>
                <a:lnTo>
                  <a:pt x="0" y="2"/>
                </a:lnTo>
                <a:lnTo>
                  <a:pt x="0" y="0"/>
                </a:lnTo>
                <a:lnTo>
                  <a:pt x="0" y="2"/>
                </a:lnTo>
                <a:lnTo>
                  <a:pt x="0" y="4"/>
                </a:lnTo>
                <a:lnTo>
                  <a:pt x="0" y="2"/>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 name="Freeform 1148">
            <a:extLst>
              <a:ext uri="{FF2B5EF4-FFF2-40B4-BE49-F238E27FC236}">
                <a16:creationId xmlns:a16="http://schemas.microsoft.com/office/drawing/2014/main" id="{27BACB60-EACB-48D7-A438-A599CDBA9BF7}"/>
              </a:ext>
            </a:extLst>
          </p:cNvPr>
          <p:cNvSpPr>
            <a:spLocks/>
          </p:cNvSpPr>
          <p:nvPr/>
        </p:nvSpPr>
        <p:spPr bwMode="auto">
          <a:xfrm>
            <a:off x="693738" y="460375"/>
            <a:ext cx="3175" cy="3175"/>
          </a:xfrm>
          <a:custGeom>
            <a:avLst/>
            <a:gdLst>
              <a:gd name="T0" fmla="*/ 2147483647 w 2"/>
              <a:gd name="T1" fmla="*/ 2147483647 h 2"/>
              <a:gd name="T2" fmla="*/ 2147483647 w 2"/>
              <a:gd name="T3" fmla="*/ 0 h 2"/>
              <a:gd name="T4" fmla="*/ 2147483647 w 2"/>
              <a:gd name="T5" fmla="*/ 0 h 2"/>
              <a:gd name="T6" fmla="*/ 2147483647 w 2"/>
              <a:gd name="T7" fmla="*/ 0 h 2"/>
              <a:gd name="T8" fmla="*/ 2147483647 w 2"/>
              <a:gd name="T9" fmla="*/ 0 h 2"/>
              <a:gd name="T10" fmla="*/ 0 w 2"/>
              <a:gd name="T11" fmla="*/ 0 h 2"/>
              <a:gd name="T12" fmla="*/ 0 w 2"/>
              <a:gd name="T13" fmla="*/ 0 h 2"/>
              <a:gd name="T14" fmla="*/ 0 w 2"/>
              <a:gd name="T15" fmla="*/ 2147483647 h 2"/>
              <a:gd name="T16" fmla="*/ 0 w 2"/>
              <a:gd name="T17" fmla="*/ 2147483647 h 2"/>
              <a:gd name="T18" fmla="*/ 0 w 2"/>
              <a:gd name="T19" fmla="*/ 2147483647 h 2"/>
              <a:gd name="T20" fmla="*/ 2147483647 w 2"/>
              <a:gd name="T21" fmla="*/ 2147483647 h 2"/>
              <a:gd name="T22" fmla="*/ 2147483647 w 2"/>
              <a:gd name="T23" fmla="*/ 2147483647 h 2"/>
              <a:gd name="T24" fmla="*/ 2147483647 w 2"/>
              <a:gd name="T25" fmla="*/ 0 h 2"/>
              <a:gd name="T26" fmla="*/ 2147483647 w 2"/>
              <a:gd name="T27" fmla="*/ 0 h 2"/>
              <a:gd name="T28" fmla="*/ 2147483647 w 2"/>
              <a:gd name="T29" fmla="*/ 0 h 2"/>
              <a:gd name="T30" fmla="*/ 0 w 2"/>
              <a:gd name="T31" fmla="*/ 2147483647 h 2"/>
              <a:gd name="T32" fmla="*/ 2147483647 w 2"/>
              <a:gd name="T33" fmla="*/ 2147483647 h 2"/>
              <a:gd name="T34" fmla="*/ 2147483647 w 2"/>
              <a:gd name="T35" fmla="*/ 0 h 2"/>
              <a:gd name="T36" fmla="*/ 0 w 2"/>
              <a:gd name="T37" fmla="*/ 2147483647 h 2"/>
              <a:gd name="T38" fmla="*/ 2147483647 w 2"/>
              <a:gd name="T39" fmla="*/ 2147483647 h 2"/>
              <a:gd name="T40" fmla="*/ 0 w 2"/>
              <a:gd name="T41" fmla="*/ 2147483647 h 2"/>
              <a:gd name="T42" fmla="*/ 0 w 2"/>
              <a:gd name="T43" fmla="*/ 2147483647 h 2"/>
              <a:gd name="T44" fmla="*/ 0 w 2"/>
              <a:gd name="T45" fmla="*/ 2147483647 h 2"/>
              <a:gd name="T46" fmla="*/ 0 w 2"/>
              <a:gd name="T47" fmla="*/ 2147483647 h 2"/>
              <a:gd name="T48" fmla="*/ 0 w 2"/>
              <a:gd name="T49" fmla="*/ 2147483647 h 2"/>
              <a:gd name="T50" fmla="*/ 0 w 2"/>
              <a:gd name="T51" fmla="*/ 2147483647 h 2"/>
              <a:gd name="T52" fmla="*/ 0 w 2"/>
              <a:gd name="T53" fmla="*/ 2147483647 h 2"/>
              <a:gd name="T54" fmla="*/ 0 w 2"/>
              <a:gd name="T55" fmla="*/ 2147483647 h 2"/>
              <a:gd name="T56" fmla="*/ 0 w 2"/>
              <a:gd name="T57" fmla="*/ 2147483647 h 2"/>
              <a:gd name="T58" fmla="*/ 2147483647 w 2"/>
              <a:gd name="T59" fmla="*/ 2147483647 h 2"/>
              <a:gd name="T60" fmla="*/ 2147483647 w 2"/>
              <a:gd name="T61" fmla="*/ 2147483647 h 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 h="2">
                <a:moveTo>
                  <a:pt x="2" y="2"/>
                </a:moveTo>
                <a:lnTo>
                  <a:pt x="2" y="0"/>
                </a:lnTo>
                <a:lnTo>
                  <a:pt x="0" y="0"/>
                </a:lnTo>
                <a:lnTo>
                  <a:pt x="0" y="2"/>
                </a:lnTo>
                <a:lnTo>
                  <a:pt x="2" y="2"/>
                </a:lnTo>
                <a:lnTo>
                  <a:pt x="2" y="0"/>
                </a:lnTo>
                <a:lnTo>
                  <a:pt x="0" y="2"/>
                </a:lnTo>
                <a:lnTo>
                  <a:pt x="2" y="2"/>
                </a:lnTo>
                <a:lnTo>
                  <a:pt x="2" y="0"/>
                </a:lnTo>
                <a:lnTo>
                  <a:pt x="0" y="2"/>
                </a:lnTo>
                <a:lnTo>
                  <a:pt x="2" y="2"/>
                </a:lnTo>
                <a:lnTo>
                  <a:pt x="0" y="2"/>
                </a:lnTo>
                <a:lnTo>
                  <a:pt x="2"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 name="Freeform 1150">
            <a:extLst>
              <a:ext uri="{FF2B5EF4-FFF2-40B4-BE49-F238E27FC236}">
                <a16:creationId xmlns:a16="http://schemas.microsoft.com/office/drawing/2014/main" id="{4A5CBFD5-0D61-4DEA-8C98-52069A627B16}"/>
              </a:ext>
            </a:extLst>
          </p:cNvPr>
          <p:cNvSpPr>
            <a:spLocks/>
          </p:cNvSpPr>
          <p:nvPr/>
        </p:nvSpPr>
        <p:spPr bwMode="auto">
          <a:xfrm>
            <a:off x="684213" y="447675"/>
            <a:ext cx="1587" cy="3175"/>
          </a:xfrm>
          <a:custGeom>
            <a:avLst/>
            <a:gdLst>
              <a:gd name="T0" fmla="*/ 0 w 1587"/>
              <a:gd name="T1" fmla="*/ 2147483647 h 2"/>
              <a:gd name="T2" fmla="*/ 0 w 1587"/>
              <a:gd name="T3" fmla="*/ 0 h 2"/>
              <a:gd name="T4" fmla="*/ 0 w 1587"/>
              <a:gd name="T5" fmla="*/ 2147483647 h 2"/>
              <a:gd name="T6" fmla="*/ 0 60000 65536"/>
              <a:gd name="T7" fmla="*/ 0 60000 65536"/>
              <a:gd name="T8" fmla="*/ 0 60000 65536"/>
            </a:gdLst>
            <a:ahLst/>
            <a:cxnLst>
              <a:cxn ang="T6">
                <a:pos x="T0" y="T1"/>
              </a:cxn>
              <a:cxn ang="T7">
                <a:pos x="T2" y="T3"/>
              </a:cxn>
              <a:cxn ang="T8">
                <a:pos x="T4" y="T5"/>
              </a:cxn>
            </a:cxnLst>
            <a:rect l="0" t="0" r="r" b="b"/>
            <a:pathLst>
              <a:path w="1587" h="2">
                <a:moveTo>
                  <a:pt x="0" y="2"/>
                </a:move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 name="Freeform 1152">
            <a:extLst>
              <a:ext uri="{FF2B5EF4-FFF2-40B4-BE49-F238E27FC236}">
                <a16:creationId xmlns:a16="http://schemas.microsoft.com/office/drawing/2014/main" id="{F9D75C7C-0F72-4947-A182-13BA599D38C8}"/>
              </a:ext>
            </a:extLst>
          </p:cNvPr>
          <p:cNvSpPr>
            <a:spLocks/>
          </p:cNvSpPr>
          <p:nvPr/>
        </p:nvSpPr>
        <p:spPr bwMode="auto">
          <a:xfrm>
            <a:off x="684213" y="447675"/>
            <a:ext cx="3175" cy="3175"/>
          </a:xfrm>
          <a:custGeom>
            <a:avLst/>
            <a:gdLst>
              <a:gd name="T0" fmla="*/ 2147483647 w 2"/>
              <a:gd name="T1" fmla="*/ 0 h 2"/>
              <a:gd name="T2" fmla="*/ 0 w 2"/>
              <a:gd name="T3" fmla="*/ 0 h 2"/>
              <a:gd name="T4" fmla="*/ 0 w 2"/>
              <a:gd name="T5" fmla="*/ 0 h 2"/>
              <a:gd name="T6" fmla="*/ 0 w 2"/>
              <a:gd name="T7" fmla="*/ 0 h 2"/>
              <a:gd name="T8" fmla="*/ 0 w 2"/>
              <a:gd name="T9" fmla="*/ 2147483647 h 2"/>
              <a:gd name="T10" fmla="*/ 2147483647 w 2"/>
              <a:gd name="T11" fmla="*/ 2147483647 h 2"/>
              <a:gd name="T12" fmla="*/ 2147483647 w 2"/>
              <a:gd name="T13" fmla="*/ 0 h 2"/>
              <a:gd name="T14" fmla="*/ 0 w 2"/>
              <a:gd name="T15" fmla="*/ 0 h 2"/>
              <a:gd name="T16" fmla="*/ 0 w 2"/>
              <a:gd name="T17" fmla="*/ 0 h 2"/>
              <a:gd name="T18" fmla="*/ 0 w 2"/>
              <a:gd name="T19" fmla="*/ 0 h 2"/>
              <a:gd name="T20" fmla="*/ 0 w 2"/>
              <a:gd name="T21" fmla="*/ 2147483647 h 2"/>
              <a:gd name="T22" fmla="*/ 2147483647 w 2"/>
              <a:gd name="T23" fmla="*/ 2147483647 h 2"/>
              <a:gd name="T24" fmla="*/ 2147483647 w 2"/>
              <a:gd name="T25" fmla="*/ 0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 h="2">
                <a:moveTo>
                  <a:pt x="2" y="0"/>
                </a:moveTo>
                <a:lnTo>
                  <a:pt x="0" y="0"/>
                </a:lnTo>
                <a:lnTo>
                  <a:pt x="0" y="2"/>
                </a:lnTo>
                <a:lnTo>
                  <a:pt x="2" y="2"/>
                </a:lnTo>
                <a:lnTo>
                  <a:pt x="2" y="0"/>
                </a:lnTo>
                <a:lnTo>
                  <a:pt x="0" y="0"/>
                </a:lnTo>
                <a:lnTo>
                  <a:pt x="0" y="2"/>
                </a:lnTo>
                <a:lnTo>
                  <a:pt x="2"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 name="Freeform 1154">
            <a:extLst>
              <a:ext uri="{FF2B5EF4-FFF2-40B4-BE49-F238E27FC236}">
                <a16:creationId xmlns:a16="http://schemas.microsoft.com/office/drawing/2014/main" id="{C8EEFCC4-99FD-4FD2-8296-A4DAE6520EEA}"/>
              </a:ext>
            </a:extLst>
          </p:cNvPr>
          <p:cNvSpPr>
            <a:spLocks/>
          </p:cNvSpPr>
          <p:nvPr/>
        </p:nvSpPr>
        <p:spPr bwMode="auto">
          <a:xfrm>
            <a:off x="665163" y="434975"/>
            <a:ext cx="3175" cy="1588"/>
          </a:xfrm>
          <a:custGeom>
            <a:avLst/>
            <a:gdLst>
              <a:gd name="T0" fmla="*/ 2147483647 w 2"/>
              <a:gd name="T1" fmla="*/ 0 h 1588"/>
              <a:gd name="T2" fmla="*/ 0 w 2"/>
              <a:gd name="T3" fmla="*/ 0 h 1588"/>
              <a:gd name="T4" fmla="*/ 2147483647 w 2"/>
              <a:gd name="T5" fmla="*/ 0 h 1588"/>
              <a:gd name="T6" fmla="*/ 0 60000 65536"/>
              <a:gd name="T7" fmla="*/ 0 60000 65536"/>
              <a:gd name="T8" fmla="*/ 0 60000 65536"/>
            </a:gdLst>
            <a:ahLst/>
            <a:cxnLst>
              <a:cxn ang="T6">
                <a:pos x="T0" y="T1"/>
              </a:cxn>
              <a:cxn ang="T7">
                <a:pos x="T2" y="T3"/>
              </a:cxn>
              <a:cxn ang="T8">
                <a:pos x="T4" y="T5"/>
              </a:cxn>
            </a:cxnLst>
            <a:rect l="0" t="0" r="r" b="b"/>
            <a:pathLst>
              <a:path w="2" h="1588">
                <a:moveTo>
                  <a:pt x="2" y="0"/>
                </a:moveTo>
                <a:lnTo>
                  <a:pt x="0"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 name="Freeform 1156">
            <a:extLst>
              <a:ext uri="{FF2B5EF4-FFF2-40B4-BE49-F238E27FC236}">
                <a16:creationId xmlns:a16="http://schemas.microsoft.com/office/drawing/2014/main" id="{0E1EFA4F-C800-46CE-BF3D-53CFAB639FB4}"/>
              </a:ext>
            </a:extLst>
          </p:cNvPr>
          <p:cNvSpPr>
            <a:spLocks/>
          </p:cNvSpPr>
          <p:nvPr/>
        </p:nvSpPr>
        <p:spPr bwMode="auto">
          <a:xfrm>
            <a:off x="665163" y="431800"/>
            <a:ext cx="3175" cy="3175"/>
          </a:xfrm>
          <a:custGeom>
            <a:avLst/>
            <a:gdLst>
              <a:gd name="T0" fmla="*/ 2147483647 w 2"/>
              <a:gd name="T1" fmla="*/ 2147483647 h 2"/>
              <a:gd name="T2" fmla="*/ 0 w 2"/>
              <a:gd name="T3" fmla="*/ 0 h 2"/>
              <a:gd name="T4" fmla="*/ 0 w 2"/>
              <a:gd name="T5" fmla="*/ 0 h 2"/>
              <a:gd name="T6" fmla="*/ 0 w 2"/>
              <a:gd name="T7" fmla="*/ 2147483647 h 2"/>
              <a:gd name="T8" fmla="*/ 2147483647 w 2"/>
              <a:gd name="T9" fmla="*/ 2147483647 h 2"/>
              <a:gd name="T10" fmla="*/ 2147483647 w 2"/>
              <a:gd name="T11" fmla="*/ 2147483647 h 2"/>
              <a:gd name="T12" fmla="*/ 2147483647 w 2"/>
              <a:gd name="T13" fmla="*/ 2147483647 h 2"/>
              <a:gd name="T14" fmla="*/ 0 w 2"/>
              <a:gd name="T15" fmla="*/ 0 h 2"/>
              <a:gd name="T16" fmla="*/ 0 w 2"/>
              <a:gd name="T17" fmla="*/ 0 h 2"/>
              <a:gd name="T18" fmla="*/ 0 w 2"/>
              <a:gd name="T19" fmla="*/ 2147483647 h 2"/>
              <a:gd name="T20" fmla="*/ 2147483647 w 2"/>
              <a:gd name="T21" fmla="*/ 2147483647 h 2"/>
              <a:gd name="T22" fmla="*/ 2147483647 w 2"/>
              <a:gd name="T23" fmla="*/ 2147483647 h 2"/>
              <a:gd name="T24" fmla="*/ 2147483647 w 2"/>
              <a:gd name="T25" fmla="*/ 2147483647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 h="2">
                <a:moveTo>
                  <a:pt x="2" y="2"/>
                </a:moveTo>
                <a:lnTo>
                  <a:pt x="0" y="0"/>
                </a:lnTo>
                <a:lnTo>
                  <a:pt x="0" y="2"/>
                </a:lnTo>
                <a:lnTo>
                  <a:pt x="2" y="2"/>
                </a:lnTo>
                <a:lnTo>
                  <a:pt x="0" y="0"/>
                </a:lnTo>
                <a:lnTo>
                  <a:pt x="0" y="2"/>
                </a:lnTo>
                <a:lnTo>
                  <a:pt x="2"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 name="Freeform 1163">
            <a:extLst>
              <a:ext uri="{FF2B5EF4-FFF2-40B4-BE49-F238E27FC236}">
                <a16:creationId xmlns:a16="http://schemas.microsoft.com/office/drawing/2014/main" id="{D0BC8ED6-B24C-463E-B95C-91E670194707}"/>
              </a:ext>
            </a:extLst>
          </p:cNvPr>
          <p:cNvSpPr>
            <a:spLocks/>
          </p:cNvSpPr>
          <p:nvPr/>
        </p:nvSpPr>
        <p:spPr bwMode="auto">
          <a:xfrm>
            <a:off x="611188" y="415925"/>
            <a:ext cx="6350" cy="3175"/>
          </a:xfrm>
          <a:custGeom>
            <a:avLst/>
            <a:gdLst>
              <a:gd name="T0" fmla="*/ 2147483647 w 4"/>
              <a:gd name="T1" fmla="*/ 2147483647 h 2"/>
              <a:gd name="T2" fmla="*/ 2147483647 w 4"/>
              <a:gd name="T3" fmla="*/ 2147483647 h 2"/>
              <a:gd name="T4" fmla="*/ 2147483647 w 4"/>
              <a:gd name="T5" fmla="*/ 2147483647 h 2"/>
              <a:gd name="T6" fmla="*/ 2147483647 w 4"/>
              <a:gd name="T7" fmla="*/ 0 h 2"/>
              <a:gd name="T8" fmla="*/ 2147483647 w 4"/>
              <a:gd name="T9" fmla="*/ 0 h 2"/>
              <a:gd name="T10" fmla="*/ 2147483647 w 4"/>
              <a:gd name="T11" fmla="*/ 0 h 2"/>
              <a:gd name="T12" fmla="*/ 2147483647 w 4"/>
              <a:gd name="T13" fmla="*/ 0 h 2"/>
              <a:gd name="T14" fmla="*/ 0 w 4"/>
              <a:gd name="T15" fmla="*/ 2147483647 h 2"/>
              <a:gd name="T16" fmla="*/ 2147483647 w 4"/>
              <a:gd name="T17" fmla="*/ 2147483647 h 2"/>
              <a:gd name="T18" fmla="*/ 2147483647 w 4"/>
              <a:gd name="T19" fmla="*/ 0 h 2"/>
              <a:gd name="T20" fmla="*/ 2147483647 w 4"/>
              <a:gd name="T21" fmla="*/ 2147483647 h 2"/>
              <a:gd name="T22" fmla="*/ 2147483647 w 4"/>
              <a:gd name="T23" fmla="*/ 0 h 2"/>
              <a:gd name="T24" fmla="*/ 2147483647 w 4"/>
              <a:gd name="T25" fmla="*/ 0 h 2"/>
              <a:gd name="T26" fmla="*/ 2147483647 w 4"/>
              <a:gd name="T27" fmla="*/ 0 h 2"/>
              <a:gd name="T28" fmla="*/ 2147483647 w 4"/>
              <a:gd name="T29" fmla="*/ 0 h 2"/>
              <a:gd name="T30" fmla="*/ 0 w 4"/>
              <a:gd name="T31" fmla="*/ 0 h 2"/>
              <a:gd name="T32" fmla="*/ 2147483647 w 4"/>
              <a:gd name="T33" fmla="*/ 2147483647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 h="2">
                <a:moveTo>
                  <a:pt x="2" y="2"/>
                </a:moveTo>
                <a:lnTo>
                  <a:pt x="2" y="2"/>
                </a:lnTo>
                <a:lnTo>
                  <a:pt x="4" y="2"/>
                </a:lnTo>
                <a:lnTo>
                  <a:pt x="4" y="0"/>
                </a:lnTo>
                <a:lnTo>
                  <a:pt x="2" y="0"/>
                </a:lnTo>
                <a:lnTo>
                  <a:pt x="0" y="2"/>
                </a:lnTo>
                <a:lnTo>
                  <a:pt x="2" y="2"/>
                </a:lnTo>
                <a:lnTo>
                  <a:pt x="2" y="0"/>
                </a:lnTo>
                <a:lnTo>
                  <a:pt x="4" y="2"/>
                </a:lnTo>
                <a:lnTo>
                  <a:pt x="4" y="0"/>
                </a:lnTo>
                <a:lnTo>
                  <a:pt x="2" y="0"/>
                </a:lnTo>
                <a:lnTo>
                  <a:pt x="0" y="0"/>
                </a:lnTo>
                <a:lnTo>
                  <a:pt x="2"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 name="Freeform 1172">
            <a:extLst>
              <a:ext uri="{FF2B5EF4-FFF2-40B4-BE49-F238E27FC236}">
                <a16:creationId xmlns:a16="http://schemas.microsoft.com/office/drawing/2014/main" id="{752E1205-A3F1-46DF-9156-7ED9A56768E7}"/>
              </a:ext>
            </a:extLst>
          </p:cNvPr>
          <p:cNvSpPr>
            <a:spLocks/>
          </p:cNvSpPr>
          <p:nvPr/>
        </p:nvSpPr>
        <p:spPr bwMode="auto">
          <a:xfrm>
            <a:off x="582613" y="476250"/>
            <a:ext cx="3175" cy="3175"/>
          </a:xfrm>
          <a:custGeom>
            <a:avLst/>
            <a:gdLst>
              <a:gd name="T0" fmla="*/ 0 w 2"/>
              <a:gd name="T1" fmla="*/ 2147483647 h 2"/>
              <a:gd name="T2" fmla="*/ 0 w 2"/>
              <a:gd name="T3" fmla="*/ 2147483647 h 2"/>
              <a:gd name="T4" fmla="*/ 2147483647 w 2"/>
              <a:gd name="T5" fmla="*/ 2147483647 h 2"/>
              <a:gd name="T6" fmla="*/ 0 w 2"/>
              <a:gd name="T7" fmla="*/ 0 h 2"/>
              <a:gd name="T8" fmla="*/ 0 w 2"/>
              <a:gd name="T9" fmla="*/ 0 h 2"/>
              <a:gd name="T10" fmla="*/ 0 w 2"/>
              <a:gd name="T11" fmla="*/ 0 h 2"/>
              <a:gd name="T12" fmla="*/ 0 w 2"/>
              <a:gd name="T13" fmla="*/ 2147483647 h 2"/>
              <a:gd name="T14" fmla="*/ 0 w 2"/>
              <a:gd name="T15" fmla="*/ 2147483647 h 2"/>
              <a:gd name="T16" fmla="*/ 0 w 2"/>
              <a:gd name="T17" fmla="*/ 2147483647 h 2"/>
              <a:gd name="T18" fmla="*/ 0 w 2"/>
              <a:gd name="T19" fmla="*/ 2147483647 h 2"/>
              <a:gd name="T20" fmla="*/ 0 w 2"/>
              <a:gd name="T21" fmla="*/ 2147483647 h 2"/>
              <a:gd name="T22" fmla="*/ 0 w 2"/>
              <a:gd name="T23" fmla="*/ 2147483647 h 2"/>
              <a:gd name="T24" fmla="*/ 0 w 2"/>
              <a:gd name="T25" fmla="*/ 2147483647 h 2"/>
              <a:gd name="T26" fmla="*/ 0 w 2"/>
              <a:gd name="T27" fmla="*/ 2147483647 h 2"/>
              <a:gd name="T28" fmla="*/ 0 w 2"/>
              <a:gd name="T29" fmla="*/ 2147483647 h 2"/>
              <a:gd name="T30" fmla="*/ 0 w 2"/>
              <a:gd name="T31" fmla="*/ 2147483647 h 2"/>
              <a:gd name="T32" fmla="*/ 0 w 2"/>
              <a:gd name="T33" fmla="*/ 2147483647 h 2"/>
              <a:gd name="T34" fmla="*/ 0 w 2"/>
              <a:gd name="T35" fmla="*/ 2147483647 h 2"/>
              <a:gd name="T36" fmla="*/ 0 w 2"/>
              <a:gd name="T37" fmla="*/ 2147483647 h 2"/>
              <a:gd name="T38" fmla="*/ 0 w 2"/>
              <a:gd name="T39" fmla="*/ 2147483647 h 2"/>
              <a:gd name="T40" fmla="*/ 0 w 2"/>
              <a:gd name="T41" fmla="*/ 2147483647 h 2"/>
              <a:gd name="T42" fmla="*/ 0 w 2"/>
              <a:gd name="T43" fmla="*/ 2147483647 h 2"/>
              <a:gd name="T44" fmla="*/ 0 w 2"/>
              <a:gd name="T45" fmla="*/ 2147483647 h 2"/>
              <a:gd name="T46" fmla="*/ 0 w 2"/>
              <a:gd name="T47" fmla="*/ 2147483647 h 2"/>
              <a:gd name="T48" fmla="*/ 0 w 2"/>
              <a:gd name="T49" fmla="*/ 2147483647 h 2"/>
              <a:gd name="T50" fmla="*/ 0 w 2"/>
              <a:gd name="T51" fmla="*/ 2147483647 h 2"/>
              <a:gd name="T52" fmla="*/ 0 w 2"/>
              <a:gd name="T53" fmla="*/ 2147483647 h 2"/>
              <a:gd name="T54" fmla="*/ 0 w 2"/>
              <a:gd name="T55" fmla="*/ 2147483647 h 2"/>
              <a:gd name="T56" fmla="*/ 0 w 2"/>
              <a:gd name="T57" fmla="*/ 2147483647 h 2"/>
              <a:gd name="T58" fmla="*/ 0 w 2"/>
              <a:gd name="T59" fmla="*/ 2147483647 h 2"/>
              <a:gd name="T60" fmla="*/ 0 w 2"/>
              <a:gd name="T61" fmla="*/ 2147483647 h 2"/>
              <a:gd name="T62" fmla="*/ 0 w 2"/>
              <a:gd name="T63" fmla="*/ 2147483647 h 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 h="2">
                <a:moveTo>
                  <a:pt x="0" y="2"/>
                </a:moveTo>
                <a:lnTo>
                  <a:pt x="0" y="2"/>
                </a:lnTo>
                <a:lnTo>
                  <a:pt x="2" y="2"/>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 name="Freeform 1177">
            <a:extLst>
              <a:ext uri="{FF2B5EF4-FFF2-40B4-BE49-F238E27FC236}">
                <a16:creationId xmlns:a16="http://schemas.microsoft.com/office/drawing/2014/main" id="{D17374B4-476A-4218-A172-5B3617193BBC}"/>
              </a:ext>
            </a:extLst>
          </p:cNvPr>
          <p:cNvSpPr>
            <a:spLocks/>
          </p:cNvSpPr>
          <p:nvPr/>
        </p:nvSpPr>
        <p:spPr bwMode="auto">
          <a:xfrm>
            <a:off x="557213" y="534988"/>
            <a:ext cx="3175" cy="3175"/>
          </a:xfrm>
          <a:custGeom>
            <a:avLst/>
            <a:gdLst>
              <a:gd name="T0" fmla="*/ 0 w 2"/>
              <a:gd name="T1" fmla="*/ 2147483647 h 2"/>
              <a:gd name="T2" fmla="*/ 2147483647 w 2"/>
              <a:gd name="T3" fmla="*/ 2147483647 h 2"/>
              <a:gd name="T4" fmla="*/ 2147483647 w 2"/>
              <a:gd name="T5" fmla="*/ 2147483647 h 2"/>
              <a:gd name="T6" fmla="*/ 2147483647 w 2"/>
              <a:gd name="T7" fmla="*/ 0 h 2"/>
              <a:gd name="T8" fmla="*/ 2147483647 w 2"/>
              <a:gd name="T9" fmla="*/ 0 h 2"/>
              <a:gd name="T10" fmla="*/ 2147483647 w 2"/>
              <a:gd name="T11" fmla="*/ 0 h 2"/>
              <a:gd name="T12" fmla="*/ 0 w 2"/>
              <a:gd name="T13" fmla="*/ 0 h 2"/>
              <a:gd name="T14" fmla="*/ 0 w 2"/>
              <a:gd name="T15" fmla="*/ 0 h 2"/>
              <a:gd name="T16" fmla="*/ 0 w 2"/>
              <a:gd name="T17" fmla="*/ 0 h 2"/>
              <a:gd name="T18" fmla="*/ 0 w 2"/>
              <a:gd name="T19" fmla="*/ 0 h 2"/>
              <a:gd name="T20" fmla="*/ 0 w 2"/>
              <a:gd name="T21" fmla="*/ 0 h 2"/>
              <a:gd name="T22" fmla="*/ 0 w 2"/>
              <a:gd name="T23" fmla="*/ 0 h 2"/>
              <a:gd name="T24" fmla="*/ 0 w 2"/>
              <a:gd name="T25" fmla="*/ 0 h 2"/>
              <a:gd name="T26" fmla="*/ 0 w 2"/>
              <a:gd name="T27" fmla="*/ 0 h 2"/>
              <a:gd name="T28" fmla="*/ 0 w 2"/>
              <a:gd name="T29" fmla="*/ 0 h 2"/>
              <a:gd name="T30" fmla="*/ 0 w 2"/>
              <a:gd name="T31" fmla="*/ 0 h 2"/>
              <a:gd name="T32" fmla="*/ 0 w 2"/>
              <a:gd name="T33" fmla="*/ 0 h 2"/>
              <a:gd name="T34" fmla="*/ 0 w 2"/>
              <a:gd name="T35" fmla="*/ 0 h 2"/>
              <a:gd name="T36" fmla="*/ 0 w 2"/>
              <a:gd name="T37" fmla="*/ 0 h 2"/>
              <a:gd name="T38" fmla="*/ 0 w 2"/>
              <a:gd name="T39" fmla="*/ 2147483647 h 2"/>
              <a:gd name="T40" fmla="*/ 0 w 2"/>
              <a:gd name="T41" fmla="*/ 2147483647 h 2"/>
              <a:gd name="T42" fmla="*/ 2147483647 w 2"/>
              <a:gd name="T43" fmla="*/ 2147483647 h 2"/>
              <a:gd name="T44" fmla="*/ 2147483647 w 2"/>
              <a:gd name="T45" fmla="*/ 0 h 2"/>
              <a:gd name="T46" fmla="*/ 2147483647 w 2"/>
              <a:gd name="T47" fmla="*/ 0 h 2"/>
              <a:gd name="T48" fmla="*/ 2147483647 w 2"/>
              <a:gd name="T49" fmla="*/ 0 h 2"/>
              <a:gd name="T50" fmla="*/ 2147483647 w 2"/>
              <a:gd name="T51" fmla="*/ 0 h 2"/>
              <a:gd name="T52" fmla="*/ 2147483647 w 2"/>
              <a:gd name="T53" fmla="*/ 0 h 2"/>
              <a:gd name="T54" fmla="*/ 2147483647 w 2"/>
              <a:gd name="T55" fmla="*/ 0 h 2"/>
              <a:gd name="T56" fmla="*/ 2147483647 w 2"/>
              <a:gd name="T57" fmla="*/ 0 h 2"/>
              <a:gd name="T58" fmla="*/ 2147483647 w 2"/>
              <a:gd name="T59" fmla="*/ 0 h 2"/>
              <a:gd name="T60" fmla="*/ 2147483647 w 2"/>
              <a:gd name="T61" fmla="*/ 0 h 2"/>
              <a:gd name="T62" fmla="*/ 2147483647 w 2"/>
              <a:gd name="T63" fmla="*/ 0 h 2"/>
              <a:gd name="T64" fmla="*/ 2147483647 w 2"/>
              <a:gd name="T65" fmla="*/ 0 h 2"/>
              <a:gd name="T66" fmla="*/ 2147483647 w 2"/>
              <a:gd name="T67" fmla="*/ 2147483647 h 2"/>
              <a:gd name="T68" fmla="*/ 2147483647 w 2"/>
              <a:gd name="T69" fmla="*/ 0 h 2"/>
              <a:gd name="T70" fmla="*/ 2147483647 w 2"/>
              <a:gd name="T71" fmla="*/ 0 h 2"/>
              <a:gd name="T72" fmla="*/ 0 w 2"/>
              <a:gd name="T73" fmla="*/ 0 h 2"/>
              <a:gd name="T74" fmla="*/ 0 w 2"/>
              <a:gd name="T75" fmla="*/ 0 h 2"/>
              <a:gd name="T76" fmla="*/ 0 w 2"/>
              <a:gd name="T77" fmla="*/ 2147483647 h 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 h="2">
                <a:moveTo>
                  <a:pt x="0" y="2"/>
                </a:moveTo>
                <a:lnTo>
                  <a:pt x="2" y="2"/>
                </a:lnTo>
                <a:lnTo>
                  <a:pt x="2" y="0"/>
                </a:lnTo>
                <a:lnTo>
                  <a:pt x="0" y="0"/>
                </a:lnTo>
                <a:lnTo>
                  <a:pt x="0" y="2"/>
                </a:lnTo>
                <a:lnTo>
                  <a:pt x="2" y="2"/>
                </a:lnTo>
                <a:lnTo>
                  <a:pt x="2" y="0"/>
                </a:lnTo>
                <a:lnTo>
                  <a:pt x="2" y="2"/>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 name="Freeform 1180">
            <a:extLst>
              <a:ext uri="{FF2B5EF4-FFF2-40B4-BE49-F238E27FC236}">
                <a16:creationId xmlns:a16="http://schemas.microsoft.com/office/drawing/2014/main" id="{9F028583-84F8-4EC3-AC24-F39C7F76394D}"/>
              </a:ext>
            </a:extLst>
          </p:cNvPr>
          <p:cNvSpPr>
            <a:spLocks/>
          </p:cNvSpPr>
          <p:nvPr/>
        </p:nvSpPr>
        <p:spPr bwMode="auto">
          <a:xfrm>
            <a:off x="560388" y="530225"/>
            <a:ext cx="3175" cy="4763"/>
          </a:xfrm>
          <a:custGeom>
            <a:avLst/>
            <a:gdLst>
              <a:gd name="T0" fmla="*/ 0 w 2"/>
              <a:gd name="T1" fmla="*/ 2147483647 h 3"/>
              <a:gd name="T2" fmla="*/ 0 w 2"/>
              <a:gd name="T3" fmla="*/ 2147483647 h 3"/>
              <a:gd name="T4" fmla="*/ 2147483647 w 2"/>
              <a:gd name="T5" fmla="*/ 2147483647 h 3"/>
              <a:gd name="T6" fmla="*/ 2147483647 w 2"/>
              <a:gd name="T7" fmla="*/ 2147483647 h 3"/>
              <a:gd name="T8" fmla="*/ 0 w 2"/>
              <a:gd name="T9" fmla="*/ 0 h 3"/>
              <a:gd name="T10" fmla="*/ 0 w 2"/>
              <a:gd name="T11" fmla="*/ 0 h 3"/>
              <a:gd name="T12" fmla="*/ 0 w 2"/>
              <a:gd name="T13" fmla="*/ 0 h 3"/>
              <a:gd name="T14" fmla="*/ 0 w 2"/>
              <a:gd name="T15" fmla="*/ 2147483647 h 3"/>
              <a:gd name="T16" fmla="*/ 0 w 2"/>
              <a:gd name="T17" fmla="*/ 2147483647 h 3"/>
              <a:gd name="T18" fmla="*/ 0 w 2"/>
              <a:gd name="T19" fmla="*/ 2147483647 h 3"/>
              <a:gd name="T20" fmla="*/ 0 w 2"/>
              <a:gd name="T21" fmla="*/ 2147483647 h 3"/>
              <a:gd name="T22" fmla="*/ 0 w 2"/>
              <a:gd name="T23" fmla="*/ 0 h 3"/>
              <a:gd name="T24" fmla="*/ 0 w 2"/>
              <a:gd name="T25" fmla="*/ 2147483647 h 3"/>
              <a:gd name="T26" fmla="*/ 0 w 2"/>
              <a:gd name="T27" fmla="*/ 2147483647 h 3"/>
              <a:gd name="T28" fmla="*/ 0 w 2"/>
              <a:gd name="T29" fmla="*/ 2147483647 h 3"/>
              <a:gd name="T30" fmla="*/ 0 w 2"/>
              <a:gd name="T31" fmla="*/ 2147483647 h 3"/>
              <a:gd name="T32" fmla="*/ 0 w 2"/>
              <a:gd name="T33" fmla="*/ 2147483647 h 3"/>
              <a:gd name="T34" fmla="*/ 0 w 2"/>
              <a:gd name="T35" fmla="*/ 2147483647 h 3"/>
              <a:gd name="T36" fmla="*/ 0 w 2"/>
              <a:gd name="T37" fmla="*/ 2147483647 h 3"/>
              <a:gd name="T38" fmla="*/ 0 w 2"/>
              <a:gd name="T39" fmla="*/ 2147483647 h 3"/>
              <a:gd name="T40" fmla="*/ 0 w 2"/>
              <a:gd name="T41" fmla="*/ 2147483647 h 3"/>
              <a:gd name="T42" fmla="*/ 0 w 2"/>
              <a:gd name="T43" fmla="*/ 2147483647 h 3"/>
              <a:gd name="T44" fmla="*/ 0 w 2"/>
              <a:gd name="T45" fmla="*/ 2147483647 h 3"/>
              <a:gd name="T46" fmla="*/ 0 w 2"/>
              <a:gd name="T47" fmla="*/ 2147483647 h 3"/>
              <a:gd name="T48" fmla="*/ 0 w 2"/>
              <a:gd name="T49" fmla="*/ 2147483647 h 3"/>
              <a:gd name="T50" fmla="*/ 0 w 2"/>
              <a:gd name="T51" fmla="*/ 2147483647 h 3"/>
              <a:gd name="T52" fmla="*/ 0 w 2"/>
              <a:gd name="T53" fmla="*/ 2147483647 h 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 h="3">
                <a:moveTo>
                  <a:pt x="0" y="3"/>
                </a:moveTo>
                <a:lnTo>
                  <a:pt x="0" y="3"/>
                </a:lnTo>
                <a:lnTo>
                  <a:pt x="2" y="3"/>
                </a:lnTo>
                <a:lnTo>
                  <a:pt x="0" y="0"/>
                </a:lnTo>
                <a:lnTo>
                  <a:pt x="0" y="3"/>
                </a:lnTo>
                <a:lnTo>
                  <a:pt x="0" y="0"/>
                </a:ln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 name="Line 1187">
            <a:extLst>
              <a:ext uri="{FF2B5EF4-FFF2-40B4-BE49-F238E27FC236}">
                <a16:creationId xmlns:a16="http://schemas.microsoft.com/office/drawing/2014/main" id="{7C3CC87D-A8F0-4BA1-8C1E-8ACD74D0A6A9}"/>
              </a:ext>
            </a:extLst>
          </p:cNvPr>
          <p:cNvSpPr>
            <a:spLocks noChangeShapeType="1"/>
          </p:cNvSpPr>
          <p:nvPr/>
        </p:nvSpPr>
        <p:spPr bwMode="auto">
          <a:xfrm>
            <a:off x="569913" y="520700"/>
            <a:ext cx="1587"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 name="Line 1188">
            <a:extLst>
              <a:ext uri="{FF2B5EF4-FFF2-40B4-BE49-F238E27FC236}">
                <a16:creationId xmlns:a16="http://schemas.microsoft.com/office/drawing/2014/main" id="{40D36F21-63E6-4304-812E-5B2B6B9B48AC}"/>
              </a:ext>
            </a:extLst>
          </p:cNvPr>
          <p:cNvSpPr>
            <a:spLocks noChangeShapeType="1"/>
          </p:cNvSpPr>
          <p:nvPr/>
        </p:nvSpPr>
        <p:spPr bwMode="auto">
          <a:xfrm>
            <a:off x="569913" y="520700"/>
            <a:ext cx="1587"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 name="Freeform 1208">
            <a:extLst>
              <a:ext uri="{FF2B5EF4-FFF2-40B4-BE49-F238E27FC236}">
                <a16:creationId xmlns:a16="http://schemas.microsoft.com/office/drawing/2014/main" id="{5FCE5033-8E2A-466E-8E91-D921563B3D96}"/>
              </a:ext>
            </a:extLst>
          </p:cNvPr>
          <p:cNvSpPr>
            <a:spLocks/>
          </p:cNvSpPr>
          <p:nvPr/>
        </p:nvSpPr>
        <p:spPr bwMode="auto">
          <a:xfrm>
            <a:off x="595313" y="557213"/>
            <a:ext cx="1587" cy="1587"/>
          </a:xfrm>
          <a:custGeom>
            <a:avLst/>
            <a:gdLst>
              <a:gd name="T0" fmla="*/ 0 w 1587"/>
              <a:gd name="T1" fmla="*/ 0 h 1587"/>
              <a:gd name="T2" fmla="*/ 0 w 1587"/>
              <a:gd name="T3" fmla="*/ 0 h 1587"/>
              <a:gd name="T4" fmla="*/ 0 w 1587"/>
              <a:gd name="T5" fmla="*/ 0 h 1587"/>
              <a:gd name="T6" fmla="*/ 0 60000 65536"/>
              <a:gd name="T7" fmla="*/ 0 60000 65536"/>
              <a:gd name="T8" fmla="*/ 0 60000 65536"/>
            </a:gdLst>
            <a:ahLst/>
            <a:cxnLst>
              <a:cxn ang="T6">
                <a:pos x="T0" y="T1"/>
              </a:cxn>
              <a:cxn ang="T7">
                <a:pos x="T2" y="T3"/>
              </a:cxn>
              <a:cxn ang="T8">
                <a:pos x="T4" y="T5"/>
              </a:cxn>
            </a:cxnLst>
            <a:rect l="0" t="0" r="r" b="b"/>
            <a:pathLst>
              <a:path w="1587" h="1587">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 name="Freeform 1210">
            <a:extLst>
              <a:ext uri="{FF2B5EF4-FFF2-40B4-BE49-F238E27FC236}">
                <a16:creationId xmlns:a16="http://schemas.microsoft.com/office/drawing/2014/main" id="{D8F79057-6BF8-4541-8180-7B909F4CB7A4}"/>
              </a:ext>
            </a:extLst>
          </p:cNvPr>
          <p:cNvSpPr>
            <a:spLocks/>
          </p:cNvSpPr>
          <p:nvPr/>
        </p:nvSpPr>
        <p:spPr bwMode="auto">
          <a:xfrm>
            <a:off x="595313" y="557213"/>
            <a:ext cx="3175" cy="3175"/>
          </a:xfrm>
          <a:custGeom>
            <a:avLst/>
            <a:gdLst>
              <a:gd name="T0" fmla="*/ 0 w 2"/>
              <a:gd name="T1" fmla="*/ 2147483647 h 2"/>
              <a:gd name="T2" fmla="*/ 0 w 2"/>
              <a:gd name="T3" fmla="*/ 2147483647 h 2"/>
              <a:gd name="T4" fmla="*/ 2147483647 w 2"/>
              <a:gd name="T5" fmla="*/ 2147483647 h 2"/>
              <a:gd name="T6" fmla="*/ 2147483647 w 2"/>
              <a:gd name="T7" fmla="*/ 0 h 2"/>
              <a:gd name="T8" fmla="*/ 2147483647 w 2"/>
              <a:gd name="T9" fmla="*/ 0 h 2"/>
              <a:gd name="T10" fmla="*/ 0 w 2"/>
              <a:gd name="T11" fmla="*/ 0 h 2"/>
              <a:gd name="T12" fmla="*/ 0 w 2"/>
              <a:gd name="T13" fmla="*/ 0 h 2"/>
              <a:gd name="T14" fmla="*/ 0 w 2"/>
              <a:gd name="T15" fmla="*/ 0 h 2"/>
              <a:gd name="T16" fmla="*/ 0 w 2"/>
              <a:gd name="T17" fmla="*/ 2147483647 h 2"/>
              <a:gd name="T18" fmla="*/ 0 w 2"/>
              <a:gd name="T19" fmla="*/ 2147483647 h 2"/>
              <a:gd name="T20" fmla="*/ 2147483647 w 2"/>
              <a:gd name="T21" fmla="*/ 2147483647 h 2"/>
              <a:gd name="T22" fmla="*/ 2147483647 w 2"/>
              <a:gd name="T23" fmla="*/ 0 h 2"/>
              <a:gd name="T24" fmla="*/ 2147483647 w 2"/>
              <a:gd name="T25" fmla="*/ 0 h 2"/>
              <a:gd name="T26" fmla="*/ 0 w 2"/>
              <a:gd name="T27" fmla="*/ 0 h 2"/>
              <a:gd name="T28" fmla="*/ 0 w 2"/>
              <a:gd name="T29" fmla="*/ 0 h 2"/>
              <a:gd name="T30" fmla="*/ 0 w 2"/>
              <a:gd name="T31" fmla="*/ 0 h 2"/>
              <a:gd name="T32" fmla="*/ 0 w 2"/>
              <a:gd name="T33" fmla="*/ 2147483647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 h="2">
                <a:moveTo>
                  <a:pt x="0" y="2"/>
                </a:moveTo>
                <a:lnTo>
                  <a:pt x="0" y="2"/>
                </a:lnTo>
                <a:lnTo>
                  <a:pt x="2" y="2"/>
                </a:lnTo>
                <a:lnTo>
                  <a:pt x="2" y="0"/>
                </a:lnTo>
                <a:lnTo>
                  <a:pt x="0" y="0"/>
                </a:lnTo>
                <a:lnTo>
                  <a:pt x="0" y="2"/>
                </a:lnTo>
                <a:lnTo>
                  <a:pt x="2" y="2"/>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 name="Freeform 1214">
            <a:extLst>
              <a:ext uri="{FF2B5EF4-FFF2-40B4-BE49-F238E27FC236}">
                <a16:creationId xmlns:a16="http://schemas.microsoft.com/office/drawing/2014/main" id="{4FFD1152-F594-471D-82B4-F332F94D1AE0}"/>
              </a:ext>
            </a:extLst>
          </p:cNvPr>
          <p:cNvSpPr>
            <a:spLocks/>
          </p:cNvSpPr>
          <p:nvPr/>
        </p:nvSpPr>
        <p:spPr bwMode="auto">
          <a:xfrm>
            <a:off x="595313" y="557213"/>
            <a:ext cx="3175" cy="3175"/>
          </a:xfrm>
          <a:custGeom>
            <a:avLst/>
            <a:gdLst>
              <a:gd name="T0" fmla="*/ 0 w 2"/>
              <a:gd name="T1" fmla="*/ 2147483647 h 2"/>
              <a:gd name="T2" fmla="*/ 2147483647 w 2"/>
              <a:gd name="T3" fmla="*/ 2147483647 h 2"/>
              <a:gd name="T4" fmla="*/ 0 w 2"/>
              <a:gd name="T5" fmla="*/ 0 h 2"/>
              <a:gd name="T6" fmla="*/ 0 w 2"/>
              <a:gd name="T7" fmla="*/ 2147483647 h 2"/>
              <a:gd name="T8" fmla="*/ 0 w 2"/>
              <a:gd name="T9" fmla="*/ 2147483647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2"/>
                </a:moveTo>
                <a:lnTo>
                  <a:pt x="2" y="2"/>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 name="Rectangle 1215">
            <a:extLst>
              <a:ext uri="{FF2B5EF4-FFF2-40B4-BE49-F238E27FC236}">
                <a16:creationId xmlns:a16="http://schemas.microsoft.com/office/drawing/2014/main" id="{7B593E49-2670-4DB6-BA06-5C7FCC7D80D4}"/>
              </a:ext>
            </a:extLst>
          </p:cNvPr>
          <p:cNvSpPr>
            <a:spLocks noChangeArrowheads="1"/>
          </p:cNvSpPr>
          <p:nvPr/>
        </p:nvSpPr>
        <p:spPr bwMode="auto">
          <a:xfrm>
            <a:off x="595313" y="627063"/>
            <a:ext cx="1587" cy="15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30" name="Freeform 1217">
            <a:extLst>
              <a:ext uri="{FF2B5EF4-FFF2-40B4-BE49-F238E27FC236}">
                <a16:creationId xmlns:a16="http://schemas.microsoft.com/office/drawing/2014/main" id="{5096E5AF-8F41-49AF-9601-A2D31AC43D3E}"/>
              </a:ext>
            </a:extLst>
          </p:cNvPr>
          <p:cNvSpPr>
            <a:spLocks/>
          </p:cNvSpPr>
          <p:nvPr/>
        </p:nvSpPr>
        <p:spPr bwMode="auto">
          <a:xfrm>
            <a:off x="595313" y="627063"/>
            <a:ext cx="1587" cy="1587"/>
          </a:xfrm>
          <a:custGeom>
            <a:avLst/>
            <a:gdLst>
              <a:gd name="T0" fmla="*/ 0 w 1587"/>
              <a:gd name="T1" fmla="*/ 0 h 1587"/>
              <a:gd name="T2" fmla="*/ 0 w 1587"/>
              <a:gd name="T3" fmla="*/ 0 h 1587"/>
              <a:gd name="T4" fmla="*/ 0 w 1587"/>
              <a:gd name="T5" fmla="*/ 0 h 1587"/>
              <a:gd name="T6" fmla="*/ 0 w 1587"/>
              <a:gd name="T7" fmla="*/ 0 h 1587"/>
              <a:gd name="T8" fmla="*/ 0 w 1587"/>
              <a:gd name="T9" fmla="*/ 0 h 1587"/>
              <a:gd name="T10" fmla="*/ 0 w 1587"/>
              <a:gd name="T11" fmla="*/ 0 h 1587"/>
              <a:gd name="T12" fmla="*/ 0 w 1587"/>
              <a:gd name="T13" fmla="*/ 0 h 1587"/>
              <a:gd name="T14" fmla="*/ 0 w 1587"/>
              <a:gd name="T15" fmla="*/ 0 h 1587"/>
              <a:gd name="T16" fmla="*/ 0 w 1587"/>
              <a:gd name="T17" fmla="*/ 0 h 1587"/>
              <a:gd name="T18" fmla="*/ 0 w 1587"/>
              <a:gd name="T19" fmla="*/ 0 h 1587"/>
              <a:gd name="T20" fmla="*/ 0 w 1587"/>
              <a:gd name="T21" fmla="*/ 0 h 1587"/>
              <a:gd name="T22" fmla="*/ 0 w 1587"/>
              <a:gd name="T23" fmla="*/ 0 h 1587"/>
              <a:gd name="T24" fmla="*/ 0 w 1587"/>
              <a:gd name="T25" fmla="*/ 0 h 1587"/>
              <a:gd name="T26" fmla="*/ 0 w 1587"/>
              <a:gd name="T27" fmla="*/ 0 h 1587"/>
              <a:gd name="T28" fmla="*/ 0 w 1587"/>
              <a:gd name="T29" fmla="*/ 0 h 1587"/>
              <a:gd name="T30" fmla="*/ 0 w 1587"/>
              <a:gd name="T31" fmla="*/ 0 h 1587"/>
              <a:gd name="T32" fmla="*/ 0 w 1587"/>
              <a:gd name="T33" fmla="*/ 0 h 1587"/>
              <a:gd name="T34" fmla="*/ 0 w 1587"/>
              <a:gd name="T35" fmla="*/ 0 h 1587"/>
              <a:gd name="T36" fmla="*/ 0 w 1587"/>
              <a:gd name="T37" fmla="*/ 0 h 1587"/>
              <a:gd name="T38" fmla="*/ 0 w 1587"/>
              <a:gd name="T39" fmla="*/ 0 h 1587"/>
              <a:gd name="T40" fmla="*/ 0 w 1587"/>
              <a:gd name="T41" fmla="*/ 0 h 1587"/>
              <a:gd name="T42" fmla="*/ 0 w 1587"/>
              <a:gd name="T43" fmla="*/ 0 h 1587"/>
              <a:gd name="T44" fmla="*/ 0 w 1587"/>
              <a:gd name="T45" fmla="*/ 0 h 1587"/>
              <a:gd name="T46" fmla="*/ 0 w 1587"/>
              <a:gd name="T47" fmla="*/ 0 h 1587"/>
              <a:gd name="T48" fmla="*/ 0 w 1587"/>
              <a:gd name="T49" fmla="*/ 0 h 1587"/>
              <a:gd name="T50" fmla="*/ 0 w 1587"/>
              <a:gd name="T51" fmla="*/ 0 h 1587"/>
              <a:gd name="T52" fmla="*/ 0 w 1587"/>
              <a:gd name="T53" fmla="*/ 0 h 1587"/>
              <a:gd name="T54" fmla="*/ 0 w 1587"/>
              <a:gd name="T55" fmla="*/ 0 h 1587"/>
              <a:gd name="T56" fmla="*/ 0 w 1587"/>
              <a:gd name="T57" fmla="*/ 0 h 1587"/>
              <a:gd name="T58" fmla="*/ 0 w 1587"/>
              <a:gd name="T59" fmla="*/ 0 h 158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587" h="1587">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 name="Freeform 1219">
            <a:extLst>
              <a:ext uri="{FF2B5EF4-FFF2-40B4-BE49-F238E27FC236}">
                <a16:creationId xmlns:a16="http://schemas.microsoft.com/office/drawing/2014/main" id="{85A10230-695A-4CE7-B7BA-DF8C77AA28EA}"/>
              </a:ext>
            </a:extLst>
          </p:cNvPr>
          <p:cNvSpPr>
            <a:spLocks/>
          </p:cNvSpPr>
          <p:nvPr/>
        </p:nvSpPr>
        <p:spPr bwMode="auto">
          <a:xfrm>
            <a:off x="731838" y="541338"/>
            <a:ext cx="1587" cy="1587"/>
          </a:xfrm>
          <a:custGeom>
            <a:avLst/>
            <a:gdLst>
              <a:gd name="T0" fmla="*/ 0 w 1587"/>
              <a:gd name="T1" fmla="*/ 0 h 1587"/>
              <a:gd name="T2" fmla="*/ 0 w 1587"/>
              <a:gd name="T3" fmla="*/ 0 h 1587"/>
              <a:gd name="T4" fmla="*/ 0 w 1587"/>
              <a:gd name="T5" fmla="*/ 0 h 1587"/>
              <a:gd name="T6" fmla="*/ 0 60000 65536"/>
              <a:gd name="T7" fmla="*/ 0 60000 65536"/>
              <a:gd name="T8" fmla="*/ 0 60000 65536"/>
            </a:gdLst>
            <a:ahLst/>
            <a:cxnLst>
              <a:cxn ang="T6">
                <a:pos x="T0" y="T1"/>
              </a:cxn>
              <a:cxn ang="T7">
                <a:pos x="T2" y="T3"/>
              </a:cxn>
              <a:cxn ang="T8">
                <a:pos x="T4" y="T5"/>
              </a:cxn>
            </a:cxnLst>
            <a:rect l="0" t="0" r="r" b="b"/>
            <a:pathLst>
              <a:path w="1587" h="1587">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 name="Freeform 1221">
            <a:extLst>
              <a:ext uri="{FF2B5EF4-FFF2-40B4-BE49-F238E27FC236}">
                <a16:creationId xmlns:a16="http://schemas.microsoft.com/office/drawing/2014/main" id="{62CEC189-54BF-4E7A-8E2B-AA9A0D3A7B15}"/>
              </a:ext>
            </a:extLst>
          </p:cNvPr>
          <p:cNvSpPr>
            <a:spLocks/>
          </p:cNvSpPr>
          <p:nvPr/>
        </p:nvSpPr>
        <p:spPr bwMode="auto">
          <a:xfrm>
            <a:off x="731838" y="541338"/>
            <a:ext cx="3175" cy="3175"/>
          </a:xfrm>
          <a:custGeom>
            <a:avLst/>
            <a:gdLst>
              <a:gd name="T0" fmla="*/ 2147483647 w 2"/>
              <a:gd name="T1" fmla="*/ 0 h 2"/>
              <a:gd name="T2" fmla="*/ 2147483647 w 2"/>
              <a:gd name="T3" fmla="*/ 0 h 2"/>
              <a:gd name="T4" fmla="*/ 2147483647 w 2"/>
              <a:gd name="T5" fmla="*/ 0 h 2"/>
              <a:gd name="T6" fmla="*/ 0 w 2"/>
              <a:gd name="T7" fmla="*/ 0 h 2"/>
              <a:gd name="T8" fmla="*/ 0 w 2"/>
              <a:gd name="T9" fmla="*/ 0 h 2"/>
              <a:gd name="T10" fmla="*/ 0 w 2"/>
              <a:gd name="T11" fmla="*/ 2147483647 h 2"/>
              <a:gd name="T12" fmla="*/ 2147483647 w 2"/>
              <a:gd name="T13" fmla="*/ 0 h 2"/>
              <a:gd name="T14" fmla="*/ 2147483647 w 2"/>
              <a:gd name="T15" fmla="*/ 0 h 2"/>
              <a:gd name="T16" fmla="*/ 2147483647 w 2"/>
              <a:gd name="T17" fmla="*/ 0 h 2"/>
              <a:gd name="T18" fmla="*/ 0 w 2"/>
              <a:gd name="T19" fmla="*/ 0 h 2"/>
              <a:gd name="T20" fmla="*/ 0 w 2"/>
              <a:gd name="T21" fmla="*/ 0 h 2"/>
              <a:gd name="T22" fmla="*/ 0 w 2"/>
              <a:gd name="T23" fmla="*/ 2147483647 h 2"/>
              <a:gd name="T24" fmla="*/ 2147483647 w 2"/>
              <a:gd name="T25" fmla="*/ 0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 h="2">
                <a:moveTo>
                  <a:pt x="2" y="0"/>
                </a:moveTo>
                <a:lnTo>
                  <a:pt x="2" y="0"/>
                </a:lnTo>
                <a:lnTo>
                  <a:pt x="0" y="0"/>
                </a:lnTo>
                <a:lnTo>
                  <a:pt x="0" y="2"/>
                </a:lnTo>
                <a:lnTo>
                  <a:pt x="2" y="0"/>
                </a:lnTo>
                <a:lnTo>
                  <a:pt x="0" y="0"/>
                </a:lnTo>
                <a:lnTo>
                  <a:pt x="0"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 name="Freeform 1234">
            <a:extLst>
              <a:ext uri="{FF2B5EF4-FFF2-40B4-BE49-F238E27FC236}">
                <a16:creationId xmlns:a16="http://schemas.microsoft.com/office/drawing/2014/main" id="{FDB93DC5-8EA5-4A47-8B7B-F245F8EA16D9}"/>
              </a:ext>
            </a:extLst>
          </p:cNvPr>
          <p:cNvSpPr>
            <a:spLocks/>
          </p:cNvSpPr>
          <p:nvPr/>
        </p:nvSpPr>
        <p:spPr bwMode="auto">
          <a:xfrm>
            <a:off x="722313" y="550863"/>
            <a:ext cx="3175" cy="1587"/>
          </a:xfrm>
          <a:custGeom>
            <a:avLst/>
            <a:gdLst>
              <a:gd name="T0" fmla="*/ 0 w 2"/>
              <a:gd name="T1" fmla="*/ 0 h 1587"/>
              <a:gd name="T2" fmla="*/ 0 w 2"/>
              <a:gd name="T3" fmla="*/ 0 h 1587"/>
              <a:gd name="T4" fmla="*/ 2147483647 w 2"/>
              <a:gd name="T5" fmla="*/ 0 h 1587"/>
              <a:gd name="T6" fmla="*/ 2147483647 w 2"/>
              <a:gd name="T7" fmla="*/ 0 h 1587"/>
              <a:gd name="T8" fmla="*/ 2147483647 w 2"/>
              <a:gd name="T9" fmla="*/ 0 h 1587"/>
              <a:gd name="T10" fmla="*/ 2147483647 w 2"/>
              <a:gd name="T11" fmla="*/ 0 h 1587"/>
              <a:gd name="T12" fmla="*/ 0 w 2"/>
              <a:gd name="T13" fmla="*/ 0 h 1587"/>
              <a:gd name="T14" fmla="*/ 0 w 2"/>
              <a:gd name="T15" fmla="*/ 0 h 1587"/>
              <a:gd name="T16" fmla="*/ 0 w 2"/>
              <a:gd name="T17" fmla="*/ 0 h 1587"/>
              <a:gd name="T18" fmla="*/ 0 w 2"/>
              <a:gd name="T19" fmla="*/ 0 h 1587"/>
              <a:gd name="T20" fmla="*/ 0 w 2"/>
              <a:gd name="T21" fmla="*/ 0 h 1587"/>
              <a:gd name="T22" fmla="*/ 0 w 2"/>
              <a:gd name="T23" fmla="*/ 0 h 1587"/>
              <a:gd name="T24" fmla="*/ 2147483647 w 2"/>
              <a:gd name="T25" fmla="*/ 0 h 1587"/>
              <a:gd name="T26" fmla="*/ 2147483647 w 2"/>
              <a:gd name="T27" fmla="*/ 0 h 1587"/>
              <a:gd name="T28" fmla="*/ 2147483647 w 2"/>
              <a:gd name="T29" fmla="*/ 0 h 1587"/>
              <a:gd name="T30" fmla="*/ 0 w 2"/>
              <a:gd name="T31" fmla="*/ 0 h 1587"/>
              <a:gd name="T32" fmla="*/ 0 w 2"/>
              <a:gd name="T33" fmla="*/ 0 h 1587"/>
              <a:gd name="T34" fmla="*/ 2147483647 w 2"/>
              <a:gd name="T35" fmla="*/ 0 h 1587"/>
              <a:gd name="T36" fmla="*/ 0 w 2"/>
              <a:gd name="T37" fmla="*/ 0 h 1587"/>
              <a:gd name="T38" fmla="*/ 0 w 2"/>
              <a:gd name="T39" fmla="*/ 0 h 1587"/>
              <a:gd name="T40" fmla="*/ 0 w 2"/>
              <a:gd name="T41" fmla="*/ 0 h 1587"/>
              <a:gd name="T42" fmla="*/ 0 w 2"/>
              <a:gd name="T43" fmla="*/ 0 h 1587"/>
              <a:gd name="T44" fmla="*/ 0 w 2"/>
              <a:gd name="T45" fmla="*/ 0 h 1587"/>
              <a:gd name="T46" fmla="*/ 0 w 2"/>
              <a:gd name="T47" fmla="*/ 0 h 1587"/>
              <a:gd name="T48" fmla="*/ 0 w 2"/>
              <a:gd name="T49" fmla="*/ 0 h 1587"/>
              <a:gd name="T50" fmla="*/ 0 w 2"/>
              <a:gd name="T51" fmla="*/ 0 h 1587"/>
              <a:gd name="T52" fmla="*/ 0 w 2"/>
              <a:gd name="T53" fmla="*/ 0 h 1587"/>
              <a:gd name="T54" fmla="*/ 0 w 2"/>
              <a:gd name="T55" fmla="*/ 0 h 1587"/>
              <a:gd name="T56" fmla="*/ 0 w 2"/>
              <a:gd name="T57" fmla="*/ 0 h 1587"/>
              <a:gd name="T58" fmla="*/ 0 w 2"/>
              <a:gd name="T59" fmla="*/ 0 h 1587"/>
              <a:gd name="T60" fmla="*/ 0 w 2"/>
              <a:gd name="T61" fmla="*/ 0 h 15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 h="1587">
                <a:moveTo>
                  <a:pt x="0" y="0"/>
                </a:moveTo>
                <a:lnTo>
                  <a:pt x="0" y="0"/>
                </a:lnTo>
                <a:lnTo>
                  <a:pt x="2" y="0"/>
                </a:lnTo>
                <a:lnTo>
                  <a:pt x="0" y="0"/>
                </a:lnTo>
                <a:lnTo>
                  <a:pt x="2" y="0"/>
                </a:lnTo>
                <a:lnTo>
                  <a:pt x="0"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 name="Line 1237">
            <a:extLst>
              <a:ext uri="{FF2B5EF4-FFF2-40B4-BE49-F238E27FC236}">
                <a16:creationId xmlns:a16="http://schemas.microsoft.com/office/drawing/2014/main" id="{E5B215D6-AB55-40A7-A3B3-F7847A53A5E3}"/>
              </a:ext>
            </a:extLst>
          </p:cNvPr>
          <p:cNvSpPr>
            <a:spLocks noChangeShapeType="1"/>
          </p:cNvSpPr>
          <p:nvPr/>
        </p:nvSpPr>
        <p:spPr bwMode="auto">
          <a:xfrm>
            <a:off x="728663" y="544513"/>
            <a:ext cx="1587" cy="158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 name="Line 1238">
            <a:extLst>
              <a:ext uri="{FF2B5EF4-FFF2-40B4-BE49-F238E27FC236}">
                <a16:creationId xmlns:a16="http://schemas.microsoft.com/office/drawing/2014/main" id="{C9FA6622-F1E7-47BE-9A86-EE4AE24EE9B9}"/>
              </a:ext>
            </a:extLst>
          </p:cNvPr>
          <p:cNvSpPr>
            <a:spLocks noChangeShapeType="1"/>
          </p:cNvSpPr>
          <p:nvPr/>
        </p:nvSpPr>
        <p:spPr bwMode="auto">
          <a:xfrm>
            <a:off x="728663" y="544513"/>
            <a:ext cx="1587" cy="158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 name="Freeform 1240">
            <a:extLst>
              <a:ext uri="{FF2B5EF4-FFF2-40B4-BE49-F238E27FC236}">
                <a16:creationId xmlns:a16="http://schemas.microsoft.com/office/drawing/2014/main" id="{A28A83BF-2CF8-489B-818F-DE9E66B29D26}"/>
              </a:ext>
            </a:extLst>
          </p:cNvPr>
          <p:cNvSpPr>
            <a:spLocks/>
          </p:cNvSpPr>
          <p:nvPr/>
        </p:nvSpPr>
        <p:spPr bwMode="auto">
          <a:xfrm>
            <a:off x="728663" y="541338"/>
            <a:ext cx="1587" cy="3175"/>
          </a:xfrm>
          <a:custGeom>
            <a:avLst/>
            <a:gdLst>
              <a:gd name="T0" fmla="*/ 0 w 1587"/>
              <a:gd name="T1" fmla="*/ 2147483647 h 2"/>
              <a:gd name="T2" fmla="*/ 0 w 1587"/>
              <a:gd name="T3" fmla="*/ 2147483647 h 2"/>
              <a:gd name="T4" fmla="*/ 0 w 1587"/>
              <a:gd name="T5" fmla="*/ 0 h 2"/>
              <a:gd name="T6" fmla="*/ 0 w 1587"/>
              <a:gd name="T7" fmla="*/ 2147483647 h 2"/>
              <a:gd name="T8" fmla="*/ 0 w 1587"/>
              <a:gd name="T9" fmla="*/ 2147483647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7" h="2">
                <a:moveTo>
                  <a:pt x="0" y="2"/>
                </a:moveTo>
                <a:lnTo>
                  <a:pt x="0" y="2"/>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 name="Freeform 1243">
            <a:extLst>
              <a:ext uri="{FF2B5EF4-FFF2-40B4-BE49-F238E27FC236}">
                <a16:creationId xmlns:a16="http://schemas.microsoft.com/office/drawing/2014/main" id="{5DEA8D7E-636C-414C-9A79-5855329DD1E1}"/>
              </a:ext>
            </a:extLst>
          </p:cNvPr>
          <p:cNvSpPr>
            <a:spLocks/>
          </p:cNvSpPr>
          <p:nvPr/>
        </p:nvSpPr>
        <p:spPr bwMode="auto">
          <a:xfrm>
            <a:off x="728663" y="538163"/>
            <a:ext cx="3175" cy="3175"/>
          </a:xfrm>
          <a:custGeom>
            <a:avLst/>
            <a:gdLst>
              <a:gd name="T0" fmla="*/ 2147483647 w 2"/>
              <a:gd name="T1" fmla="*/ 2147483647 h 2"/>
              <a:gd name="T2" fmla="*/ 2147483647 w 2"/>
              <a:gd name="T3" fmla="*/ 2147483647 h 2"/>
              <a:gd name="T4" fmla="*/ 2147483647 w 2"/>
              <a:gd name="T5" fmla="*/ 2147483647 h 2"/>
              <a:gd name="T6" fmla="*/ 2147483647 w 2"/>
              <a:gd name="T7" fmla="*/ 2147483647 h 2"/>
              <a:gd name="T8" fmla="*/ 0 w 2"/>
              <a:gd name="T9" fmla="*/ 2147483647 h 2"/>
              <a:gd name="T10" fmla="*/ 0 w 2"/>
              <a:gd name="T11" fmla="*/ 2147483647 h 2"/>
              <a:gd name="T12" fmla="*/ 2147483647 w 2"/>
              <a:gd name="T13" fmla="*/ 2147483647 h 2"/>
              <a:gd name="T14" fmla="*/ 0 w 2"/>
              <a:gd name="T15" fmla="*/ 2147483647 h 2"/>
              <a:gd name="T16" fmla="*/ 0 w 2"/>
              <a:gd name="T17" fmla="*/ 2147483647 h 2"/>
              <a:gd name="T18" fmla="*/ 0 w 2"/>
              <a:gd name="T19" fmla="*/ 2147483647 h 2"/>
              <a:gd name="T20" fmla="*/ 0 w 2"/>
              <a:gd name="T21" fmla="*/ 2147483647 h 2"/>
              <a:gd name="T22" fmla="*/ 0 w 2"/>
              <a:gd name="T23" fmla="*/ 2147483647 h 2"/>
              <a:gd name="T24" fmla="*/ 0 w 2"/>
              <a:gd name="T25" fmla="*/ 2147483647 h 2"/>
              <a:gd name="T26" fmla="*/ 0 w 2"/>
              <a:gd name="T27" fmla="*/ 2147483647 h 2"/>
              <a:gd name="T28" fmla="*/ 0 w 2"/>
              <a:gd name="T29" fmla="*/ 2147483647 h 2"/>
              <a:gd name="T30" fmla="*/ 0 w 2"/>
              <a:gd name="T31" fmla="*/ 2147483647 h 2"/>
              <a:gd name="T32" fmla="*/ 0 w 2"/>
              <a:gd name="T33" fmla="*/ 2147483647 h 2"/>
              <a:gd name="T34" fmla="*/ 0 w 2"/>
              <a:gd name="T35" fmla="*/ 2147483647 h 2"/>
              <a:gd name="T36" fmla="*/ 0 w 2"/>
              <a:gd name="T37" fmla="*/ 2147483647 h 2"/>
              <a:gd name="T38" fmla="*/ 2147483647 w 2"/>
              <a:gd name="T39" fmla="*/ 2147483647 h 2"/>
              <a:gd name="T40" fmla="*/ 2147483647 w 2"/>
              <a:gd name="T41" fmla="*/ 2147483647 h 2"/>
              <a:gd name="T42" fmla="*/ 2147483647 w 2"/>
              <a:gd name="T43" fmla="*/ 2147483647 h 2"/>
              <a:gd name="T44" fmla="*/ 2147483647 w 2"/>
              <a:gd name="T45" fmla="*/ 2147483647 h 2"/>
              <a:gd name="T46" fmla="*/ 2147483647 w 2"/>
              <a:gd name="T47" fmla="*/ 2147483647 h 2"/>
              <a:gd name="T48" fmla="*/ 0 w 2"/>
              <a:gd name="T49" fmla="*/ 0 h 2"/>
              <a:gd name="T50" fmla="*/ 0 w 2"/>
              <a:gd name="T51" fmla="*/ 2147483647 h 2"/>
              <a:gd name="T52" fmla="*/ 0 w 2"/>
              <a:gd name="T53" fmla="*/ 2147483647 h 2"/>
              <a:gd name="T54" fmla="*/ 0 w 2"/>
              <a:gd name="T55" fmla="*/ 2147483647 h 2"/>
              <a:gd name="T56" fmla="*/ 2147483647 w 2"/>
              <a:gd name="T57" fmla="*/ 2147483647 h 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 h="2">
                <a:moveTo>
                  <a:pt x="2" y="2"/>
                </a:moveTo>
                <a:lnTo>
                  <a:pt x="2" y="2"/>
                </a:lnTo>
                <a:lnTo>
                  <a:pt x="0" y="2"/>
                </a:lnTo>
                <a:lnTo>
                  <a:pt x="2" y="2"/>
                </a:lnTo>
                <a:lnTo>
                  <a:pt x="0" y="2"/>
                </a:lnTo>
                <a:lnTo>
                  <a:pt x="2" y="2"/>
                </a:lnTo>
                <a:lnTo>
                  <a:pt x="0" y="0"/>
                </a:lnTo>
                <a:lnTo>
                  <a:pt x="0" y="2"/>
                </a:lnTo>
                <a:lnTo>
                  <a:pt x="2"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 name="Freeform 1246">
            <a:extLst>
              <a:ext uri="{FF2B5EF4-FFF2-40B4-BE49-F238E27FC236}">
                <a16:creationId xmlns:a16="http://schemas.microsoft.com/office/drawing/2014/main" id="{FE4D6F85-48F2-4361-A366-72B0DCF9107D}"/>
              </a:ext>
            </a:extLst>
          </p:cNvPr>
          <p:cNvSpPr>
            <a:spLocks/>
          </p:cNvSpPr>
          <p:nvPr/>
        </p:nvSpPr>
        <p:spPr bwMode="auto">
          <a:xfrm>
            <a:off x="725488" y="547688"/>
            <a:ext cx="3175" cy="3175"/>
          </a:xfrm>
          <a:custGeom>
            <a:avLst/>
            <a:gdLst>
              <a:gd name="T0" fmla="*/ 0 w 2"/>
              <a:gd name="T1" fmla="*/ 2147483647 h 2"/>
              <a:gd name="T2" fmla="*/ 0 w 2"/>
              <a:gd name="T3" fmla="*/ 2147483647 h 2"/>
              <a:gd name="T4" fmla="*/ 2147483647 w 2"/>
              <a:gd name="T5" fmla="*/ 0 h 2"/>
              <a:gd name="T6" fmla="*/ 2147483647 w 2"/>
              <a:gd name="T7" fmla="*/ 0 h 2"/>
              <a:gd name="T8" fmla="*/ 0 w 2"/>
              <a:gd name="T9" fmla="*/ 0 h 2"/>
              <a:gd name="T10" fmla="*/ 0 w 2"/>
              <a:gd name="T11" fmla="*/ 0 h 2"/>
              <a:gd name="T12" fmla="*/ 0 w 2"/>
              <a:gd name="T13" fmla="*/ 2147483647 h 2"/>
              <a:gd name="T14" fmla="*/ 0 w 2"/>
              <a:gd name="T15" fmla="*/ 2147483647 h 2"/>
              <a:gd name="T16" fmla="*/ 2147483647 w 2"/>
              <a:gd name="T17" fmla="*/ 0 h 2"/>
              <a:gd name="T18" fmla="*/ 2147483647 w 2"/>
              <a:gd name="T19" fmla="*/ 0 h 2"/>
              <a:gd name="T20" fmla="*/ 0 w 2"/>
              <a:gd name="T21" fmla="*/ 0 h 2"/>
              <a:gd name="T22" fmla="*/ 0 w 2"/>
              <a:gd name="T23" fmla="*/ 0 h 2"/>
              <a:gd name="T24" fmla="*/ 0 w 2"/>
              <a:gd name="T25" fmla="*/ 0 h 2"/>
              <a:gd name="T26" fmla="*/ 0 w 2"/>
              <a:gd name="T27" fmla="*/ 0 h 2"/>
              <a:gd name="T28" fmla="*/ 0 w 2"/>
              <a:gd name="T29" fmla="*/ 0 h 2"/>
              <a:gd name="T30" fmla="*/ 0 w 2"/>
              <a:gd name="T31" fmla="*/ 0 h 2"/>
              <a:gd name="T32" fmla="*/ 0 w 2"/>
              <a:gd name="T33" fmla="*/ 0 h 2"/>
              <a:gd name="T34" fmla="*/ 0 w 2"/>
              <a:gd name="T35" fmla="*/ 0 h 2"/>
              <a:gd name="T36" fmla="*/ 0 w 2"/>
              <a:gd name="T37" fmla="*/ 0 h 2"/>
              <a:gd name="T38" fmla="*/ 0 w 2"/>
              <a:gd name="T39" fmla="*/ 0 h 2"/>
              <a:gd name="T40" fmla="*/ 0 w 2"/>
              <a:gd name="T41" fmla="*/ 0 h 2"/>
              <a:gd name="T42" fmla="*/ 0 w 2"/>
              <a:gd name="T43" fmla="*/ 0 h 2"/>
              <a:gd name="T44" fmla="*/ 0 w 2"/>
              <a:gd name="T45" fmla="*/ 0 h 2"/>
              <a:gd name="T46" fmla="*/ 0 w 2"/>
              <a:gd name="T47" fmla="*/ 2147483647 h 2"/>
              <a:gd name="T48" fmla="*/ 0 w 2"/>
              <a:gd name="T49" fmla="*/ 2147483647 h 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 h="2">
                <a:moveTo>
                  <a:pt x="0" y="2"/>
                </a:moveTo>
                <a:lnTo>
                  <a:pt x="0" y="2"/>
                </a:lnTo>
                <a:lnTo>
                  <a:pt x="2" y="0"/>
                </a:lnTo>
                <a:lnTo>
                  <a:pt x="0" y="0"/>
                </a:lnTo>
                <a:lnTo>
                  <a:pt x="0" y="2"/>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 name="Freeform 1250">
            <a:extLst>
              <a:ext uri="{FF2B5EF4-FFF2-40B4-BE49-F238E27FC236}">
                <a16:creationId xmlns:a16="http://schemas.microsoft.com/office/drawing/2014/main" id="{96356A3F-75C7-4A63-9873-FC79E70F6153}"/>
              </a:ext>
            </a:extLst>
          </p:cNvPr>
          <p:cNvSpPr>
            <a:spLocks/>
          </p:cNvSpPr>
          <p:nvPr/>
        </p:nvSpPr>
        <p:spPr bwMode="auto">
          <a:xfrm>
            <a:off x="731838" y="530225"/>
            <a:ext cx="3175" cy="1588"/>
          </a:xfrm>
          <a:custGeom>
            <a:avLst/>
            <a:gdLst>
              <a:gd name="T0" fmla="*/ 2147483647 w 2"/>
              <a:gd name="T1" fmla="*/ 0 h 1588"/>
              <a:gd name="T2" fmla="*/ 0 w 2"/>
              <a:gd name="T3" fmla="*/ 0 h 1588"/>
              <a:gd name="T4" fmla="*/ 2147483647 w 2"/>
              <a:gd name="T5" fmla="*/ 0 h 1588"/>
              <a:gd name="T6" fmla="*/ 0 60000 65536"/>
              <a:gd name="T7" fmla="*/ 0 60000 65536"/>
              <a:gd name="T8" fmla="*/ 0 60000 65536"/>
            </a:gdLst>
            <a:ahLst/>
            <a:cxnLst>
              <a:cxn ang="T6">
                <a:pos x="T0" y="T1"/>
              </a:cxn>
              <a:cxn ang="T7">
                <a:pos x="T2" y="T3"/>
              </a:cxn>
              <a:cxn ang="T8">
                <a:pos x="T4" y="T5"/>
              </a:cxn>
            </a:cxnLst>
            <a:rect l="0" t="0" r="r" b="b"/>
            <a:pathLst>
              <a:path w="2" h="1588">
                <a:moveTo>
                  <a:pt x="2" y="0"/>
                </a:moveTo>
                <a:lnTo>
                  <a:pt x="0"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 name="Freeform 1252">
            <a:extLst>
              <a:ext uri="{FF2B5EF4-FFF2-40B4-BE49-F238E27FC236}">
                <a16:creationId xmlns:a16="http://schemas.microsoft.com/office/drawing/2014/main" id="{5DAF9F12-96EA-47C4-B743-5D9B3B54F9D8}"/>
              </a:ext>
            </a:extLst>
          </p:cNvPr>
          <p:cNvSpPr>
            <a:spLocks/>
          </p:cNvSpPr>
          <p:nvPr/>
        </p:nvSpPr>
        <p:spPr bwMode="auto">
          <a:xfrm>
            <a:off x="731838" y="527050"/>
            <a:ext cx="3175" cy="7938"/>
          </a:xfrm>
          <a:custGeom>
            <a:avLst/>
            <a:gdLst>
              <a:gd name="T0" fmla="*/ 2147483647 w 2"/>
              <a:gd name="T1" fmla="*/ 2147483647 h 5"/>
              <a:gd name="T2" fmla="*/ 2147483647 w 2"/>
              <a:gd name="T3" fmla="*/ 2147483647 h 5"/>
              <a:gd name="T4" fmla="*/ 0 w 2"/>
              <a:gd name="T5" fmla="*/ 0 h 5"/>
              <a:gd name="T6" fmla="*/ 0 w 2"/>
              <a:gd name="T7" fmla="*/ 2147483647 h 5"/>
              <a:gd name="T8" fmla="*/ 0 w 2"/>
              <a:gd name="T9" fmla="*/ 2147483647 h 5"/>
              <a:gd name="T10" fmla="*/ 2147483647 w 2"/>
              <a:gd name="T11" fmla="*/ 2147483647 h 5"/>
              <a:gd name="T12" fmla="*/ 2147483647 w 2"/>
              <a:gd name="T13" fmla="*/ 2147483647 h 5"/>
              <a:gd name="T14" fmla="*/ 2147483647 w 2"/>
              <a:gd name="T15" fmla="*/ 2147483647 h 5"/>
              <a:gd name="T16" fmla="*/ 0 w 2"/>
              <a:gd name="T17" fmla="*/ 0 h 5"/>
              <a:gd name="T18" fmla="*/ 0 w 2"/>
              <a:gd name="T19" fmla="*/ 2147483647 h 5"/>
              <a:gd name="T20" fmla="*/ 0 w 2"/>
              <a:gd name="T21" fmla="*/ 2147483647 h 5"/>
              <a:gd name="T22" fmla="*/ 2147483647 w 2"/>
              <a:gd name="T23" fmla="*/ 2147483647 h 5"/>
              <a:gd name="T24" fmla="*/ 2147483647 w 2"/>
              <a:gd name="T25" fmla="*/ 2147483647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 h="5">
                <a:moveTo>
                  <a:pt x="2" y="2"/>
                </a:moveTo>
                <a:lnTo>
                  <a:pt x="2" y="2"/>
                </a:lnTo>
                <a:lnTo>
                  <a:pt x="0" y="0"/>
                </a:lnTo>
                <a:lnTo>
                  <a:pt x="0" y="2"/>
                </a:lnTo>
                <a:lnTo>
                  <a:pt x="2" y="5"/>
                </a:lnTo>
                <a:lnTo>
                  <a:pt x="2" y="2"/>
                </a:lnTo>
                <a:lnTo>
                  <a:pt x="0" y="0"/>
                </a:lnTo>
                <a:lnTo>
                  <a:pt x="0" y="2"/>
                </a:lnTo>
                <a:lnTo>
                  <a:pt x="2" y="5"/>
                </a:lnTo>
                <a:lnTo>
                  <a:pt x="2"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 name="Freeform 1255">
            <a:extLst>
              <a:ext uri="{FF2B5EF4-FFF2-40B4-BE49-F238E27FC236}">
                <a16:creationId xmlns:a16="http://schemas.microsoft.com/office/drawing/2014/main" id="{5EF66D8C-5091-4D59-9DF4-91C7308C72C2}"/>
              </a:ext>
            </a:extLst>
          </p:cNvPr>
          <p:cNvSpPr>
            <a:spLocks/>
          </p:cNvSpPr>
          <p:nvPr/>
        </p:nvSpPr>
        <p:spPr bwMode="auto">
          <a:xfrm>
            <a:off x="712788" y="550863"/>
            <a:ext cx="3175" cy="1587"/>
          </a:xfrm>
          <a:custGeom>
            <a:avLst/>
            <a:gdLst>
              <a:gd name="T0" fmla="*/ 0 w 2"/>
              <a:gd name="T1" fmla="*/ 0 h 1587"/>
              <a:gd name="T2" fmla="*/ 2147483647 w 2"/>
              <a:gd name="T3" fmla="*/ 0 h 1587"/>
              <a:gd name="T4" fmla="*/ 2147483647 w 2"/>
              <a:gd name="T5" fmla="*/ 0 h 1587"/>
              <a:gd name="T6" fmla="*/ 2147483647 w 2"/>
              <a:gd name="T7" fmla="*/ 0 h 1587"/>
              <a:gd name="T8" fmla="*/ 2147483647 w 2"/>
              <a:gd name="T9" fmla="*/ 0 h 1587"/>
              <a:gd name="T10" fmla="*/ 0 w 2"/>
              <a:gd name="T11" fmla="*/ 0 h 1587"/>
              <a:gd name="T12" fmla="*/ 0 w 2"/>
              <a:gd name="T13" fmla="*/ 0 h 1587"/>
              <a:gd name="T14" fmla="*/ 0 w 2"/>
              <a:gd name="T15" fmla="*/ 0 h 1587"/>
              <a:gd name="T16" fmla="*/ 0 w 2"/>
              <a:gd name="T17" fmla="*/ 0 h 1587"/>
              <a:gd name="T18" fmla="*/ 2147483647 w 2"/>
              <a:gd name="T19" fmla="*/ 0 h 1587"/>
              <a:gd name="T20" fmla="*/ 2147483647 w 2"/>
              <a:gd name="T21" fmla="*/ 0 h 1587"/>
              <a:gd name="T22" fmla="*/ 2147483647 w 2"/>
              <a:gd name="T23" fmla="*/ 0 h 1587"/>
              <a:gd name="T24" fmla="*/ 2147483647 w 2"/>
              <a:gd name="T25" fmla="*/ 0 h 1587"/>
              <a:gd name="T26" fmla="*/ 2147483647 w 2"/>
              <a:gd name="T27" fmla="*/ 0 h 1587"/>
              <a:gd name="T28" fmla="*/ 2147483647 w 2"/>
              <a:gd name="T29" fmla="*/ 0 h 1587"/>
              <a:gd name="T30" fmla="*/ 2147483647 w 2"/>
              <a:gd name="T31" fmla="*/ 0 h 1587"/>
              <a:gd name="T32" fmla="*/ 2147483647 w 2"/>
              <a:gd name="T33" fmla="*/ 0 h 1587"/>
              <a:gd name="T34" fmla="*/ 2147483647 w 2"/>
              <a:gd name="T35" fmla="*/ 0 h 1587"/>
              <a:gd name="T36" fmla="*/ 2147483647 w 2"/>
              <a:gd name="T37" fmla="*/ 0 h 1587"/>
              <a:gd name="T38" fmla="*/ 2147483647 w 2"/>
              <a:gd name="T39" fmla="*/ 0 h 1587"/>
              <a:gd name="T40" fmla="*/ 2147483647 w 2"/>
              <a:gd name="T41" fmla="*/ 0 h 1587"/>
              <a:gd name="T42" fmla="*/ 2147483647 w 2"/>
              <a:gd name="T43" fmla="*/ 0 h 1587"/>
              <a:gd name="T44" fmla="*/ 2147483647 w 2"/>
              <a:gd name="T45" fmla="*/ 0 h 1587"/>
              <a:gd name="T46" fmla="*/ 2147483647 w 2"/>
              <a:gd name="T47" fmla="*/ 0 h 1587"/>
              <a:gd name="T48" fmla="*/ 2147483647 w 2"/>
              <a:gd name="T49" fmla="*/ 0 h 1587"/>
              <a:gd name="T50" fmla="*/ 2147483647 w 2"/>
              <a:gd name="T51" fmla="*/ 0 h 1587"/>
              <a:gd name="T52" fmla="*/ 2147483647 w 2"/>
              <a:gd name="T53" fmla="*/ 0 h 1587"/>
              <a:gd name="T54" fmla="*/ 2147483647 w 2"/>
              <a:gd name="T55" fmla="*/ 0 h 1587"/>
              <a:gd name="T56" fmla="*/ 2147483647 w 2"/>
              <a:gd name="T57" fmla="*/ 0 h 1587"/>
              <a:gd name="T58" fmla="*/ 0 w 2"/>
              <a:gd name="T59" fmla="*/ 0 h 1587"/>
              <a:gd name="T60" fmla="*/ 0 w 2"/>
              <a:gd name="T61" fmla="*/ 0 h 1587"/>
              <a:gd name="T62" fmla="*/ 0 w 2"/>
              <a:gd name="T63" fmla="*/ 0 h 158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 h="1587">
                <a:moveTo>
                  <a:pt x="0" y="0"/>
                </a:moveTo>
                <a:lnTo>
                  <a:pt x="2" y="0"/>
                </a:lnTo>
                <a:lnTo>
                  <a:pt x="0"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 name="Rectangle 1256">
            <a:extLst>
              <a:ext uri="{FF2B5EF4-FFF2-40B4-BE49-F238E27FC236}">
                <a16:creationId xmlns:a16="http://schemas.microsoft.com/office/drawing/2014/main" id="{3BE8CC15-403E-434F-AF29-6C803D096A53}"/>
              </a:ext>
            </a:extLst>
          </p:cNvPr>
          <p:cNvSpPr>
            <a:spLocks noChangeArrowheads="1"/>
          </p:cNvSpPr>
          <p:nvPr/>
        </p:nvSpPr>
        <p:spPr bwMode="auto">
          <a:xfrm>
            <a:off x="722313" y="550863"/>
            <a:ext cx="1587"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43" name="Freeform 1258">
            <a:extLst>
              <a:ext uri="{FF2B5EF4-FFF2-40B4-BE49-F238E27FC236}">
                <a16:creationId xmlns:a16="http://schemas.microsoft.com/office/drawing/2014/main" id="{29F2280B-3D29-4DC4-9052-A5C755B7F7E3}"/>
              </a:ext>
            </a:extLst>
          </p:cNvPr>
          <p:cNvSpPr>
            <a:spLocks/>
          </p:cNvSpPr>
          <p:nvPr/>
        </p:nvSpPr>
        <p:spPr bwMode="auto">
          <a:xfrm>
            <a:off x="722313" y="550863"/>
            <a:ext cx="1587" cy="1587"/>
          </a:xfrm>
          <a:custGeom>
            <a:avLst/>
            <a:gdLst>
              <a:gd name="T0" fmla="*/ 0 w 1587"/>
              <a:gd name="T1" fmla="*/ 0 h 1587"/>
              <a:gd name="T2" fmla="*/ 0 w 1587"/>
              <a:gd name="T3" fmla="*/ 0 h 1587"/>
              <a:gd name="T4" fmla="*/ 0 w 1587"/>
              <a:gd name="T5" fmla="*/ 0 h 1587"/>
              <a:gd name="T6" fmla="*/ 0 w 1587"/>
              <a:gd name="T7" fmla="*/ 0 h 1587"/>
              <a:gd name="T8" fmla="*/ 0 w 1587"/>
              <a:gd name="T9" fmla="*/ 0 h 1587"/>
              <a:gd name="T10" fmla="*/ 0 w 1587"/>
              <a:gd name="T11" fmla="*/ 0 h 1587"/>
              <a:gd name="T12" fmla="*/ 0 w 1587"/>
              <a:gd name="T13" fmla="*/ 0 h 1587"/>
              <a:gd name="T14" fmla="*/ 0 w 1587"/>
              <a:gd name="T15" fmla="*/ 0 h 1587"/>
              <a:gd name="T16" fmla="*/ 0 w 1587"/>
              <a:gd name="T17" fmla="*/ 0 h 1587"/>
              <a:gd name="T18" fmla="*/ 0 w 1587"/>
              <a:gd name="T19" fmla="*/ 0 h 1587"/>
              <a:gd name="T20" fmla="*/ 0 w 1587"/>
              <a:gd name="T21" fmla="*/ 0 h 1587"/>
              <a:gd name="T22" fmla="*/ 0 w 1587"/>
              <a:gd name="T23" fmla="*/ 0 h 1587"/>
              <a:gd name="T24" fmla="*/ 0 w 1587"/>
              <a:gd name="T25" fmla="*/ 0 h 1587"/>
              <a:gd name="T26" fmla="*/ 0 w 1587"/>
              <a:gd name="T27" fmla="*/ 0 h 1587"/>
              <a:gd name="T28" fmla="*/ 0 w 1587"/>
              <a:gd name="T29" fmla="*/ 0 h 1587"/>
              <a:gd name="T30" fmla="*/ 0 w 1587"/>
              <a:gd name="T31" fmla="*/ 0 h 1587"/>
              <a:gd name="T32" fmla="*/ 0 w 1587"/>
              <a:gd name="T33" fmla="*/ 0 h 1587"/>
              <a:gd name="T34" fmla="*/ 0 w 1587"/>
              <a:gd name="T35" fmla="*/ 0 h 1587"/>
              <a:gd name="T36" fmla="*/ 0 w 1587"/>
              <a:gd name="T37" fmla="*/ 0 h 1587"/>
              <a:gd name="T38" fmla="*/ 0 w 1587"/>
              <a:gd name="T39" fmla="*/ 0 h 1587"/>
              <a:gd name="T40" fmla="*/ 0 w 1587"/>
              <a:gd name="T41" fmla="*/ 0 h 1587"/>
              <a:gd name="T42" fmla="*/ 0 w 1587"/>
              <a:gd name="T43" fmla="*/ 0 h 1587"/>
              <a:gd name="T44" fmla="*/ 0 w 1587"/>
              <a:gd name="T45" fmla="*/ 0 h 1587"/>
              <a:gd name="T46" fmla="*/ 0 w 1587"/>
              <a:gd name="T47" fmla="*/ 0 h 1587"/>
              <a:gd name="T48" fmla="*/ 0 w 1587"/>
              <a:gd name="T49" fmla="*/ 0 h 1587"/>
              <a:gd name="T50" fmla="*/ 0 w 1587"/>
              <a:gd name="T51" fmla="*/ 0 h 1587"/>
              <a:gd name="T52" fmla="*/ 0 w 1587"/>
              <a:gd name="T53" fmla="*/ 0 h 1587"/>
              <a:gd name="T54" fmla="*/ 0 w 1587"/>
              <a:gd name="T55" fmla="*/ 0 h 1587"/>
              <a:gd name="T56" fmla="*/ 0 w 1587"/>
              <a:gd name="T57" fmla="*/ 0 h 1587"/>
              <a:gd name="T58" fmla="*/ 0 w 1587"/>
              <a:gd name="T59" fmla="*/ 0 h 1587"/>
              <a:gd name="T60" fmla="*/ 0 w 1587"/>
              <a:gd name="T61" fmla="*/ 0 h 15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587" h="1587">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 name="Freeform 1266">
            <a:extLst>
              <a:ext uri="{FF2B5EF4-FFF2-40B4-BE49-F238E27FC236}">
                <a16:creationId xmlns:a16="http://schemas.microsoft.com/office/drawing/2014/main" id="{375C756E-9B95-4522-AB9E-FD7A8192223C}"/>
              </a:ext>
            </a:extLst>
          </p:cNvPr>
          <p:cNvSpPr>
            <a:spLocks/>
          </p:cNvSpPr>
          <p:nvPr/>
        </p:nvSpPr>
        <p:spPr bwMode="auto">
          <a:xfrm>
            <a:off x="728663" y="534988"/>
            <a:ext cx="1587" cy="1587"/>
          </a:xfrm>
          <a:custGeom>
            <a:avLst/>
            <a:gdLst>
              <a:gd name="T0" fmla="*/ 0 w 1587"/>
              <a:gd name="T1" fmla="*/ 0 h 1587"/>
              <a:gd name="T2" fmla="*/ 0 w 1587"/>
              <a:gd name="T3" fmla="*/ 0 h 1587"/>
              <a:gd name="T4" fmla="*/ 0 w 1587"/>
              <a:gd name="T5" fmla="*/ 0 h 1587"/>
              <a:gd name="T6" fmla="*/ 0 w 1587"/>
              <a:gd name="T7" fmla="*/ 0 h 1587"/>
              <a:gd name="T8" fmla="*/ 0 w 1587"/>
              <a:gd name="T9" fmla="*/ 0 h 1587"/>
              <a:gd name="T10" fmla="*/ 0 w 1587"/>
              <a:gd name="T11" fmla="*/ 0 h 1587"/>
              <a:gd name="T12" fmla="*/ 0 w 1587"/>
              <a:gd name="T13" fmla="*/ 0 h 1587"/>
              <a:gd name="T14" fmla="*/ 0 w 1587"/>
              <a:gd name="T15" fmla="*/ 0 h 1587"/>
              <a:gd name="T16" fmla="*/ 0 w 1587"/>
              <a:gd name="T17" fmla="*/ 0 h 1587"/>
              <a:gd name="T18" fmla="*/ 0 w 1587"/>
              <a:gd name="T19" fmla="*/ 0 h 1587"/>
              <a:gd name="T20" fmla="*/ 0 w 1587"/>
              <a:gd name="T21" fmla="*/ 0 h 1587"/>
              <a:gd name="T22" fmla="*/ 0 w 1587"/>
              <a:gd name="T23" fmla="*/ 0 h 1587"/>
              <a:gd name="T24" fmla="*/ 0 w 1587"/>
              <a:gd name="T25" fmla="*/ 0 h 1587"/>
              <a:gd name="T26" fmla="*/ 0 w 1587"/>
              <a:gd name="T27" fmla="*/ 0 h 1587"/>
              <a:gd name="T28" fmla="*/ 0 w 1587"/>
              <a:gd name="T29" fmla="*/ 0 h 1587"/>
              <a:gd name="T30" fmla="*/ 0 w 1587"/>
              <a:gd name="T31" fmla="*/ 0 h 1587"/>
              <a:gd name="T32" fmla="*/ 0 w 1587"/>
              <a:gd name="T33" fmla="*/ 0 h 1587"/>
              <a:gd name="T34" fmla="*/ 0 w 1587"/>
              <a:gd name="T35" fmla="*/ 0 h 1587"/>
              <a:gd name="T36" fmla="*/ 0 w 1587"/>
              <a:gd name="T37" fmla="*/ 0 h 1587"/>
              <a:gd name="T38" fmla="*/ 0 w 1587"/>
              <a:gd name="T39" fmla="*/ 0 h 1587"/>
              <a:gd name="T40" fmla="*/ 0 w 1587"/>
              <a:gd name="T41" fmla="*/ 0 h 1587"/>
              <a:gd name="T42" fmla="*/ 0 w 1587"/>
              <a:gd name="T43" fmla="*/ 0 h 1587"/>
              <a:gd name="T44" fmla="*/ 0 w 1587"/>
              <a:gd name="T45" fmla="*/ 0 h 1587"/>
              <a:gd name="T46" fmla="*/ 0 w 1587"/>
              <a:gd name="T47" fmla="*/ 0 h 1587"/>
              <a:gd name="T48" fmla="*/ 0 w 1587"/>
              <a:gd name="T49" fmla="*/ 0 h 1587"/>
              <a:gd name="T50" fmla="*/ 0 w 1587"/>
              <a:gd name="T51" fmla="*/ 0 h 1587"/>
              <a:gd name="T52" fmla="*/ 0 w 1587"/>
              <a:gd name="T53" fmla="*/ 0 h 1587"/>
              <a:gd name="T54" fmla="*/ 0 w 1587"/>
              <a:gd name="T55" fmla="*/ 0 h 1587"/>
              <a:gd name="T56" fmla="*/ 0 w 1587"/>
              <a:gd name="T57" fmla="*/ 0 h 1587"/>
              <a:gd name="T58" fmla="*/ 0 w 1587"/>
              <a:gd name="T59" fmla="*/ 0 h 1587"/>
              <a:gd name="T60" fmla="*/ 0 w 1587"/>
              <a:gd name="T61" fmla="*/ 0 h 1587"/>
              <a:gd name="T62" fmla="*/ 0 w 1587"/>
              <a:gd name="T63" fmla="*/ 0 h 1587"/>
              <a:gd name="T64" fmla="*/ 0 w 1587"/>
              <a:gd name="T65" fmla="*/ 0 h 1587"/>
              <a:gd name="T66" fmla="*/ 0 w 1587"/>
              <a:gd name="T67" fmla="*/ 0 h 1587"/>
              <a:gd name="T68" fmla="*/ 0 w 1587"/>
              <a:gd name="T69" fmla="*/ 0 h 1587"/>
              <a:gd name="T70" fmla="*/ 0 w 1587"/>
              <a:gd name="T71" fmla="*/ 0 h 1587"/>
              <a:gd name="T72" fmla="*/ 0 w 1587"/>
              <a:gd name="T73" fmla="*/ 0 h 1587"/>
              <a:gd name="T74" fmla="*/ 0 w 1587"/>
              <a:gd name="T75" fmla="*/ 0 h 1587"/>
              <a:gd name="T76" fmla="*/ 0 w 1587"/>
              <a:gd name="T77" fmla="*/ 0 h 1587"/>
              <a:gd name="T78" fmla="*/ 0 w 1587"/>
              <a:gd name="T79" fmla="*/ 0 h 1587"/>
              <a:gd name="T80" fmla="*/ 0 w 1587"/>
              <a:gd name="T81" fmla="*/ 0 h 1587"/>
              <a:gd name="T82" fmla="*/ 0 w 1587"/>
              <a:gd name="T83" fmla="*/ 0 h 1587"/>
              <a:gd name="T84" fmla="*/ 0 w 1587"/>
              <a:gd name="T85" fmla="*/ 0 h 1587"/>
              <a:gd name="T86" fmla="*/ 0 w 1587"/>
              <a:gd name="T87" fmla="*/ 0 h 158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587" h="1587">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 name="Freeform 1269">
            <a:extLst>
              <a:ext uri="{FF2B5EF4-FFF2-40B4-BE49-F238E27FC236}">
                <a16:creationId xmlns:a16="http://schemas.microsoft.com/office/drawing/2014/main" id="{0E36EB8E-3009-4B85-89FE-E1EB397025B3}"/>
              </a:ext>
            </a:extLst>
          </p:cNvPr>
          <p:cNvSpPr>
            <a:spLocks/>
          </p:cNvSpPr>
          <p:nvPr/>
        </p:nvSpPr>
        <p:spPr bwMode="auto">
          <a:xfrm>
            <a:off x="728663" y="530225"/>
            <a:ext cx="3175" cy="4763"/>
          </a:xfrm>
          <a:custGeom>
            <a:avLst/>
            <a:gdLst>
              <a:gd name="T0" fmla="*/ 0 w 2"/>
              <a:gd name="T1" fmla="*/ 2147483647 h 3"/>
              <a:gd name="T2" fmla="*/ 2147483647 w 2"/>
              <a:gd name="T3" fmla="*/ 0 h 3"/>
              <a:gd name="T4" fmla="*/ 2147483647 w 2"/>
              <a:gd name="T5" fmla="*/ 0 h 3"/>
              <a:gd name="T6" fmla="*/ 2147483647 w 2"/>
              <a:gd name="T7" fmla="*/ 0 h 3"/>
              <a:gd name="T8" fmla="*/ 2147483647 w 2"/>
              <a:gd name="T9" fmla="*/ 0 h 3"/>
              <a:gd name="T10" fmla="*/ 0 w 2"/>
              <a:gd name="T11" fmla="*/ 0 h 3"/>
              <a:gd name="T12" fmla="*/ 0 w 2"/>
              <a:gd name="T13" fmla="*/ 0 h 3"/>
              <a:gd name="T14" fmla="*/ 0 w 2"/>
              <a:gd name="T15" fmla="*/ 2147483647 h 3"/>
              <a:gd name="T16" fmla="*/ 0 w 2"/>
              <a:gd name="T17" fmla="*/ 2147483647 h 3"/>
              <a:gd name="T18" fmla="*/ 2147483647 w 2"/>
              <a:gd name="T19" fmla="*/ 0 h 3"/>
              <a:gd name="T20" fmla="*/ 2147483647 w 2"/>
              <a:gd name="T21" fmla="*/ 0 h 3"/>
              <a:gd name="T22" fmla="*/ 0 w 2"/>
              <a:gd name="T23" fmla="*/ 0 h 3"/>
              <a:gd name="T24" fmla="*/ 0 w 2"/>
              <a:gd name="T25" fmla="*/ 0 h 3"/>
              <a:gd name="T26" fmla="*/ 0 w 2"/>
              <a:gd name="T27" fmla="*/ 0 h 3"/>
              <a:gd name="T28" fmla="*/ 0 w 2"/>
              <a:gd name="T29" fmla="*/ 0 h 3"/>
              <a:gd name="T30" fmla="*/ 0 w 2"/>
              <a:gd name="T31" fmla="*/ 0 h 3"/>
              <a:gd name="T32" fmla="*/ 0 w 2"/>
              <a:gd name="T33" fmla="*/ 0 h 3"/>
              <a:gd name="T34" fmla="*/ 0 w 2"/>
              <a:gd name="T35" fmla="*/ 0 h 3"/>
              <a:gd name="T36" fmla="*/ 0 w 2"/>
              <a:gd name="T37" fmla="*/ 0 h 3"/>
              <a:gd name="T38" fmla="*/ 0 w 2"/>
              <a:gd name="T39" fmla="*/ 2147483647 h 3"/>
              <a:gd name="T40" fmla="*/ 0 w 2"/>
              <a:gd name="T41" fmla="*/ 2147483647 h 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 h="3">
                <a:moveTo>
                  <a:pt x="0" y="3"/>
                </a:moveTo>
                <a:lnTo>
                  <a:pt x="2" y="0"/>
                </a:lnTo>
                <a:lnTo>
                  <a:pt x="0" y="0"/>
                </a:lnTo>
                <a:lnTo>
                  <a:pt x="0" y="3"/>
                </a:lnTo>
                <a:lnTo>
                  <a:pt x="2" y="0"/>
                </a:lnTo>
                <a:lnTo>
                  <a:pt x="0" y="0"/>
                </a:ln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 name="Line 1270">
            <a:extLst>
              <a:ext uri="{FF2B5EF4-FFF2-40B4-BE49-F238E27FC236}">
                <a16:creationId xmlns:a16="http://schemas.microsoft.com/office/drawing/2014/main" id="{4652C408-C8DE-4AEF-84FF-04738B276A50}"/>
              </a:ext>
            </a:extLst>
          </p:cNvPr>
          <p:cNvSpPr>
            <a:spLocks noChangeShapeType="1"/>
          </p:cNvSpPr>
          <p:nvPr/>
        </p:nvSpPr>
        <p:spPr bwMode="auto">
          <a:xfrm>
            <a:off x="728663" y="530225"/>
            <a:ext cx="1587"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 name="Line 1271">
            <a:extLst>
              <a:ext uri="{FF2B5EF4-FFF2-40B4-BE49-F238E27FC236}">
                <a16:creationId xmlns:a16="http://schemas.microsoft.com/office/drawing/2014/main" id="{65DDB928-6962-4937-807D-62A114109EFD}"/>
              </a:ext>
            </a:extLst>
          </p:cNvPr>
          <p:cNvSpPr>
            <a:spLocks noChangeShapeType="1"/>
          </p:cNvSpPr>
          <p:nvPr/>
        </p:nvSpPr>
        <p:spPr bwMode="auto">
          <a:xfrm>
            <a:off x="728663" y="530225"/>
            <a:ext cx="1587"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 name="Rectangle 1272">
            <a:extLst>
              <a:ext uri="{FF2B5EF4-FFF2-40B4-BE49-F238E27FC236}">
                <a16:creationId xmlns:a16="http://schemas.microsoft.com/office/drawing/2014/main" id="{B11A7616-B4D3-479F-BF02-9B7026902CAE}"/>
              </a:ext>
            </a:extLst>
          </p:cNvPr>
          <p:cNvSpPr>
            <a:spLocks noChangeArrowheads="1"/>
          </p:cNvSpPr>
          <p:nvPr/>
        </p:nvSpPr>
        <p:spPr bwMode="auto">
          <a:xfrm>
            <a:off x="728663" y="530225"/>
            <a:ext cx="1587"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49" name="Rectangle 1273">
            <a:extLst>
              <a:ext uri="{FF2B5EF4-FFF2-40B4-BE49-F238E27FC236}">
                <a16:creationId xmlns:a16="http://schemas.microsoft.com/office/drawing/2014/main" id="{24A84131-3A14-44D3-9B85-9ED77DDD05E2}"/>
              </a:ext>
            </a:extLst>
          </p:cNvPr>
          <p:cNvSpPr>
            <a:spLocks noChangeArrowheads="1"/>
          </p:cNvSpPr>
          <p:nvPr/>
        </p:nvSpPr>
        <p:spPr bwMode="auto">
          <a:xfrm>
            <a:off x="728663" y="530225"/>
            <a:ext cx="1587"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50" name="Line 1274">
            <a:extLst>
              <a:ext uri="{FF2B5EF4-FFF2-40B4-BE49-F238E27FC236}">
                <a16:creationId xmlns:a16="http://schemas.microsoft.com/office/drawing/2014/main" id="{ED08C6BA-B7F1-4F52-8234-21CED504BBE0}"/>
              </a:ext>
            </a:extLst>
          </p:cNvPr>
          <p:cNvSpPr>
            <a:spLocks noChangeShapeType="1"/>
          </p:cNvSpPr>
          <p:nvPr/>
        </p:nvSpPr>
        <p:spPr bwMode="auto">
          <a:xfrm>
            <a:off x="728663" y="527050"/>
            <a:ext cx="1587"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 name="Line 1275">
            <a:extLst>
              <a:ext uri="{FF2B5EF4-FFF2-40B4-BE49-F238E27FC236}">
                <a16:creationId xmlns:a16="http://schemas.microsoft.com/office/drawing/2014/main" id="{D139A433-1BF8-414C-8899-53D817A7EABD}"/>
              </a:ext>
            </a:extLst>
          </p:cNvPr>
          <p:cNvSpPr>
            <a:spLocks noChangeShapeType="1"/>
          </p:cNvSpPr>
          <p:nvPr/>
        </p:nvSpPr>
        <p:spPr bwMode="auto">
          <a:xfrm>
            <a:off x="728663" y="527050"/>
            <a:ext cx="1587"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 name="Freeform 1277">
            <a:extLst>
              <a:ext uri="{FF2B5EF4-FFF2-40B4-BE49-F238E27FC236}">
                <a16:creationId xmlns:a16="http://schemas.microsoft.com/office/drawing/2014/main" id="{039794E7-2081-4923-81D4-EF06F6518946}"/>
              </a:ext>
            </a:extLst>
          </p:cNvPr>
          <p:cNvSpPr>
            <a:spLocks/>
          </p:cNvSpPr>
          <p:nvPr/>
        </p:nvSpPr>
        <p:spPr bwMode="auto">
          <a:xfrm>
            <a:off x="728663" y="523875"/>
            <a:ext cx="1587" cy="3175"/>
          </a:xfrm>
          <a:custGeom>
            <a:avLst/>
            <a:gdLst>
              <a:gd name="T0" fmla="*/ 0 w 1587"/>
              <a:gd name="T1" fmla="*/ 2147483647 h 2"/>
              <a:gd name="T2" fmla="*/ 0 w 1587"/>
              <a:gd name="T3" fmla="*/ 2147483647 h 2"/>
              <a:gd name="T4" fmla="*/ 0 w 1587"/>
              <a:gd name="T5" fmla="*/ 0 h 2"/>
              <a:gd name="T6" fmla="*/ 0 w 1587"/>
              <a:gd name="T7" fmla="*/ 2147483647 h 2"/>
              <a:gd name="T8" fmla="*/ 0 w 1587"/>
              <a:gd name="T9" fmla="*/ 2147483647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7" h="2">
                <a:moveTo>
                  <a:pt x="0" y="2"/>
                </a:moveTo>
                <a:lnTo>
                  <a:pt x="0" y="2"/>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 name="Freeform 1287">
            <a:extLst>
              <a:ext uri="{FF2B5EF4-FFF2-40B4-BE49-F238E27FC236}">
                <a16:creationId xmlns:a16="http://schemas.microsoft.com/office/drawing/2014/main" id="{E5607C9B-7F93-4422-9716-1A51F1012544}"/>
              </a:ext>
            </a:extLst>
          </p:cNvPr>
          <p:cNvSpPr>
            <a:spLocks/>
          </p:cNvSpPr>
          <p:nvPr/>
        </p:nvSpPr>
        <p:spPr bwMode="auto">
          <a:xfrm>
            <a:off x="719138" y="514350"/>
            <a:ext cx="3175" cy="3175"/>
          </a:xfrm>
          <a:custGeom>
            <a:avLst/>
            <a:gdLst>
              <a:gd name="T0" fmla="*/ 0 w 2"/>
              <a:gd name="T1" fmla="*/ 0 h 2"/>
              <a:gd name="T2" fmla="*/ 0 w 2"/>
              <a:gd name="T3" fmla="*/ 2147483647 h 2"/>
              <a:gd name="T4" fmla="*/ 2147483647 w 2"/>
              <a:gd name="T5" fmla="*/ 2147483647 h 2"/>
              <a:gd name="T6" fmla="*/ 2147483647 w 2"/>
              <a:gd name="T7" fmla="*/ 2147483647 h 2"/>
              <a:gd name="T8" fmla="*/ 2147483647 w 2"/>
              <a:gd name="T9" fmla="*/ 2147483647 h 2"/>
              <a:gd name="T10" fmla="*/ 2147483647 w 2"/>
              <a:gd name="T11" fmla="*/ 0 h 2"/>
              <a:gd name="T12" fmla="*/ 0 w 2"/>
              <a:gd name="T13" fmla="*/ 0 h 2"/>
              <a:gd name="T14" fmla="*/ 0 w 2"/>
              <a:gd name="T15" fmla="*/ 0 h 2"/>
              <a:gd name="T16" fmla="*/ 0 w 2"/>
              <a:gd name="T17" fmla="*/ 2147483647 h 2"/>
              <a:gd name="T18" fmla="*/ 0 w 2"/>
              <a:gd name="T19" fmla="*/ 2147483647 h 2"/>
              <a:gd name="T20" fmla="*/ 0 w 2"/>
              <a:gd name="T21" fmla="*/ 2147483647 h 2"/>
              <a:gd name="T22" fmla="*/ 0 w 2"/>
              <a:gd name="T23" fmla="*/ 2147483647 h 2"/>
              <a:gd name="T24" fmla="*/ 2147483647 w 2"/>
              <a:gd name="T25" fmla="*/ 2147483647 h 2"/>
              <a:gd name="T26" fmla="*/ 2147483647 w 2"/>
              <a:gd name="T27" fmla="*/ 2147483647 h 2"/>
              <a:gd name="T28" fmla="*/ 0 w 2"/>
              <a:gd name="T29" fmla="*/ 0 h 2"/>
              <a:gd name="T30" fmla="*/ 0 w 2"/>
              <a:gd name="T31" fmla="*/ 0 h 2"/>
              <a:gd name="T32" fmla="*/ 0 w 2"/>
              <a:gd name="T33" fmla="*/ 0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 h="2">
                <a:moveTo>
                  <a:pt x="0" y="0"/>
                </a:moveTo>
                <a:lnTo>
                  <a:pt x="0" y="2"/>
                </a:lnTo>
                <a:lnTo>
                  <a:pt x="2" y="2"/>
                </a:lnTo>
                <a:lnTo>
                  <a:pt x="2" y="0"/>
                </a:lnTo>
                <a:lnTo>
                  <a:pt x="0" y="0"/>
                </a:lnTo>
                <a:lnTo>
                  <a:pt x="0" y="2"/>
                </a:lnTo>
                <a:lnTo>
                  <a:pt x="2"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 name="Freeform 1290">
            <a:extLst>
              <a:ext uri="{FF2B5EF4-FFF2-40B4-BE49-F238E27FC236}">
                <a16:creationId xmlns:a16="http://schemas.microsoft.com/office/drawing/2014/main" id="{7562A6B4-3318-416A-A485-4945D53F3F42}"/>
              </a:ext>
            </a:extLst>
          </p:cNvPr>
          <p:cNvSpPr>
            <a:spLocks/>
          </p:cNvSpPr>
          <p:nvPr/>
        </p:nvSpPr>
        <p:spPr bwMode="auto">
          <a:xfrm>
            <a:off x="719138" y="517525"/>
            <a:ext cx="3175" cy="3175"/>
          </a:xfrm>
          <a:custGeom>
            <a:avLst/>
            <a:gdLst>
              <a:gd name="T0" fmla="*/ 0 w 2"/>
              <a:gd name="T1" fmla="*/ 2147483647 h 2"/>
              <a:gd name="T2" fmla="*/ 0 w 2"/>
              <a:gd name="T3" fmla="*/ 2147483647 h 2"/>
              <a:gd name="T4" fmla="*/ 2147483647 w 2"/>
              <a:gd name="T5" fmla="*/ 2147483647 h 2"/>
              <a:gd name="T6" fmla="*/ 2147483647 w 2"/>
              <a:gd name="T7" fmla="*/ 2147483647 h 2"/>
              <a:gd name="T8" fmla="*/ 2147483647 w 2"/>
              <a:gd name="T9" fmla="*/ 2147483647 h 2"/>
              <a:gd name="T10" fmla="*/ 2147483647 w 2"/>
              <a:gd name="T11" fmla="*/ 0 h 2"/>
              <a:gd name="T12" fmla="*/ 0 w 2"/>
              <a:gd name="T13" fmla="*/ 0 h 2"/>
              <a:gd name="T14" fmla="*/ 0 w 2"/>
              <a:gd name="T15" fmla="*/ 0 h 2"/>
              <a:gd name="T16" fmla="*/ 0 w 2"/>
              <a:gd name="T17" fmla="*/ 0 h 2"/>
              <a:gd name="T18" fmla="*/ 0 w 2"/>
              <a:gd name="T19" fmla="*/ 0 h 2"/>
              <a:gd name="T20" fmla="*/ 2147483647 w 2"/>
              <a:gd name="T21" fmla="*/ 0 h 2"/>
              <a:gd name="T22" fmla="*/ 0 w 2"/>
              <a:gd name="T23" fmla="*/ 0 h 2"/>
              <a:gd name="T24" fmla="*/ 0 w 2"/>
              <a:gd name="T25" fmla="*/ 0 h 2"/>
              <a:gd name="T26" fmla="*/ 0 w 2"/>
              <a:gd name="T27" fmla="*/ 0 h 2"/>
              <a:gd name="T28" fmla="*/ 0 w 2"/>
              <a:gd name="T29" fmla="*/ 0 h 2"/>
              <a:gd name="T30" fmla="*/ 0 w 2"/>
              <a:gd name="T31" fmla="*/ 2147483647 h 2"/>
              <a:gd name="T32" fmla="*/ 0 w 2"/>
              <a:gd name="T33" fmla="*/ 2147483647 h 2"/>
              <a:gd name="T34" fmla="*/ 0 w 2"/>
              <a:gd name="T35" fmla="*/ 2147483647 h 2"/>
              <a:gd name="T36" fmla="*/ 0 w 2"/>
              <a:gd name="T37" fmla="*/ 0 h 2"/>
              <a:gd name="T38" fmla="*/ 0 w 2"/>
              <a:gd name="T39" fmla="*/ 0 h 2"/>
              <a:gd name="T40" fmla="*/ 0 w 2"/>
              <a:gd name="T41" fmla="*/ 0 h 2"/>
              <a:gd name="T42" fmla="*/ 0 w 2"/>
              <a:gd name="T43" fmla="*/ 0 h 2"/>
              <a:gd name="T44" fmla="*/ 0 w 2"/>
              <a:gd name="T45" fmla="*/ 0 h 2"/>
              <a:gd name="T46" fmla="*/ 0 w 2"/>
              <a:gd name="T47" fmla="*/ 0 h 2"/>
              <a:gd name="T48" fmla="*/ 0 w 2"/>
              <a:gd name="T49" fmla="*/ 2147483647 h 2"/>
              <a:gd name="T50" fmla="*/ 2147483647 w 2"/>
              <a:gd name="T51" fmla="*/ 2147483647 h 2"/>
              <a:gd name="T52" fmla="*/ 2147483647 w 2"/>
              <a:gd name="T53" fmla="*/ 0 h 2"/>
              <a:gd name="T54" fmla="*/ 2147483647 w 2"/>
              <a:gd name="T55" fmla="*/ 0 h 2"/>
              <a:gd name="T56" fmla="*/ 0 w 2"/>
              <a:gd name="T57" fmla="*/ 0 h 2"/>
              <a:gd name="T58" fmla="*/ 0 w 2"/>
              <a:gd name="T59" fmla="*/ 0 h 2"/>
              <a:gd name="T60" fmla="*/ 0 w 2"/>
              <a:gd name="T61" fmla="*/ 2147483647 h 2"/>
              <a:gd name="T62" fmla="*/ 0 w 2"/>
              <a:gd name="T63" fmla="*/ 2147483647 h 2"/>
              <a:gd name="T64" fmla="*/ 2147483647 w 2"/>
              <a:gd name="T65" fmla="*/ 2147483647 h 2"/>
              <a:gd name="T66" fmla="*/ 2147483647 w 2"/>
              <a:gd name="T67" fmla="*/ 2147483647 h 2"/>
              <a:gd name="T68" fmla="*/ 0 w 2"/>
              <a:gd name="T69" fmla="*/ 2147483647 h 2"/>
              <a:gd name="T70" fmla="*/ 0 w 2"/>
              <a:gd name="T71" fmla="*/ 2147483647 h 2"/>
              <a:gd name="T72" fmla="*/ 0 w 2"/>
              <a:gd name="T73" fmla="*/ 2147483647 h 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 h="2">
                <a:moveTo>
                  <a:pt x="0" y="2"/>
                </a:moveTo>
                <a:lnTo>
                  <a:pt x="0" y="2"/>
                </a:lnTo>
                <a:lnTo>
                  <a:pt x="2" y="2"/>
                </a:lnTo>
                <a:lnTo>
                  <a:pt x="2" y="0"/>
                </a:lnTo>
                <a:lnTo>
                  <a:pt x="0" y="0"/>
                </a:lnTo>
                <a:lnTo>
                  <a:pt x="2" y="0"/>
                </a:lnTo>
                <a:lnTo>
                  <a:pt x="0" y="0"/>
                </a:lnTo>
                <a:lnTo>
                  <a:pt x="0" y="2"/>
                </a:lnTo>
                <a:lnTo>
                  <a:pt x="0" y="0"/>
                </a:lnTo>
                <a:lnTo>
                  <a:pt x="0" y="2"/>
                </a:lnTo>
                <a:lnTo>
                  <a:pt x="2" y="2"/>
                </a:lnTo>
                <a:lnTo>
                  <a:pt x="2" y="0"/>
                </a:lnTo>
                <a:lnTo>
                  <a:pt x="0" y="0"/>
                </a:lnTo>
                <a:lnTo>
                  <a:pt x="0" y="2"/>
                </a:lnTo>
                <a:lnTo>
                  <a:pt x="2" y="2"/>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5" name="Rectangle 1335">
            <a:extLst>
              <a:ext uri="{FF2B5EF4-FFF2-40B4-BE49-F238E27FC236}">
                <a16:creationId xmlns:a16="http://schemas.microsoft.com/office/drawing/2014/main" id="{E6056AB4-CF5B-451D-BEB4-EB1A786D2DAD}"/>
              </a:ext>
            </a:extLst>
          </p:cNvPr>
          <p:cNvSpPr>
            <a:spLocks noChangeArrowheads="1"/>
          </p:cNvSpPr>
          <p:nvPr/>
        </p:nvSpPr>
        <p:spPr bwMode="auto">
          <a:xfrm>
            <a:off x="468313" y="508000"/>
            <a:ext cx="1587"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56" name="Rectangle 1336">
            <a:extLst>
              <a:ext uri="{FF2B5EF4-FFF2-40B4-BE49-F238E27FC236}">
                <a16:creationId xmlns:a16="http://schemas.microsoft.com/office/drawing/2014/main" id="{AA5C84C2-405A-4C71-8DAC-EDE22661FBBB}"/>
              </a:ext>
            </a:extLst>
          </p:cNvPr>
          <p:cNvSpPr>
            <a:spLocks noChangeArrowheads="1"/>
          </p:cNvSpPr>
          <p:nvPr/>
        </p:nvSpPr>
        <p:spPr bwMode="auto">
          <a:xfrm>
            <a:off x="474663" y="495300"/>
            <a:ext cx="1587"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57" name="Rectangle 1337">
            <a:extLst>
              <a:ext uri="{FF2B5EF4-FFF2-40B4-BE49-F238E27FC236}">
                <a16:creationId xmlns:a16="http://schemas.microsoft.com/office/drawing/2014/main" id="{F3E889C8-0A4E-4ED0-98B5-F27F6C025B40}"/>
              </a:ext>
            </a:extLst>
          </p:cNvPr>
          <p:cNvSpPr>
            <a:spLocks noChangeArrowheads="1"/>
          </p:cNvSpPr>
          <p:nvPr/>
        </p:nvSpPr>
        <p:spPr bwMode="auto">
          <a:xfrm>
            <a:off x="474663" y="495300"/>
            <a:ext cx="1587"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58" name="Rectangle 1340">
            <a:extLst>
              <a:ext uri="{FF2B5EF4-FFF2-40B4-BE49-F238E27FC236}">
                <a16:creationId xmlns:a16="http://schemas.microsoft.com/office/drawing/2014/main" id="{256C39E5-9F26-4C02-B9CC-E798BD1C8264}"/>
              </a:ext>
            </a:extLst>
          </p:cNvPr>
          <p:cNvSpPr>
            <a:spLocks noChangeArrowheads="1"/>
          </p:cNvSpPr>
          <p:nvPr/>
        </p:nvSpPr>
        <p:spPr bwMode="auto">
          <a:xfrm>
            <a:off x="468313" y="508000"/>
            <a:ext cx="1587"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59" name="Rectangle 1341">
            <a:extLst>
              <a:ext uri="{FF2B5EF4-FFF2-40B4-BE49-F238E27FC236}">
                <a16:creationId xmlns:a16="http://schemas.microsoft.com/office/drawing/2014/main" id="{A15D68F8-CC3A-497E-B1EB-7E330318584E}"/>
              </a:ext>
            </a:extLst>
          </p:cNvPr>
          <p:cNvSpPr>
            <a:spLocks noChangeArrowheads="1"/>
          </p:cNvSpPr>
          <p:nvPr/>
        </p:nvSpPr>
        <p:spPr bwMode="auto">
          <a:xfrm>
            <a:off x="468313" y="508000"/>
            <a:ext cx="1587"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60" name="Rectangle 1342">
            <a:extLst>
              <a:ext uri="{FF2B5EF4-FFF2-40B4-BE49-F238E27FC236}">
                <a16:creationId xmlns:a16="http://schemas.microsoft.com/office/drawing/2014/main" id="{8B2A8A74-E713-407D-B56E-14C7579D04E2}"/>
              </a:ext>
            </a:extLst>
          </p:cNvPr>
          <p:cNvSpPr>
            <a:spLocks noChangeArrowheads="1"/>
          </p:cNvSpPr>
          <p:nvPr/>
        </p:nvSpPr>
        <p:spPr bwMode="auto">
          <a:xfrm>
            <a:off x="468313" y="508000"/>
            <a:ext cx="1587"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61" name="Rectangle 1343">
            <a:extLst>
              <a:ext uri="{FF2B5EF4-FFF2-40B4-BE49-F238E27FC236}">
                <a16:creationId xmlns:a16="http://schemas.microsoft.com/office/drawing/2014/main" id="{25977F99-B333-4259-BD6F-A11DA7EAC9AE}"/>
              </a:ext>
            </a:extLst>
          </p:cNvPr>
          <p:cNvSpPr>
            <a:spLocks noChangeArrowheads="1"/>
          </p:cNvSpPr>
          <p:nvPr/>
        </p:nvSpPr>
        <p:spPr bwMode="auto">
          <a:xfrm>
            <a:off x="468313" y="508000"/>
            <a:ext cx="1587"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62" name="Rectangle 1344">
            <a:extLst>
              <a:ext uri="{FF2B5EF4-FFF2-40B4-BE49-F238E27FC236}">
                <a16:creationId xmlns:a16="http://schemas.microsoft.com/office/drawing/2014/main" id="{56892C96-FF29-4786-B1FC-46125B276CC9}"/>
              </a:ext>
            </a:extLst>
          </p:cNvPr>
          <p:cNvSpPr>
            <a:spLocks noChangeArrowheads="1"/>
          </p:cNvSpPr>
          <p:nvPr/>
        </p:nvSpPr>
        <p:spPr bwMode="auto">
          <a:xfrm>
            <a:off x="465138" y="485775"/>
            <a:ext cx="1587"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tx1"/>
                </a:solidFill>
                <a:latin typeface="Trebuchet MS" pitchFamily="34" charset="0"/>
                <a:ea typeface="MS PGothic" pitchFamily="34" charset="-128"/>
              </a:defRPr>
            </a:lvl1pPr>
            <a:lvl2pPr marL="742950" indent="-285750" eaLnBrk="0" hangingPunct="0">
              <a:defRPr sz="1600" b="1">
                <a:solidFill>
                  <a:schemeClr val="tx1"/>
                </a:solidFill>
                <a:latin typeface="Trebuchet MS" pitchFamily="34" charset="0"/>
                <a:ea typeface="MS PGothic" pitchFamily="34" charset="-128"/>
              </a:defRPr>
            </a:lvl2pPr>
            <a:lvl3pPr marL="1143000" indent="-228600" eaLnBrk="0" hangingPunct="0">
              <a:defRPr sz="1600" b="1">
                <a:solidFill>
                  <a:schemeClr val="tx1"/>
                </a:solidFill>
                <a:latin typeface="Trebuchet MS" pitchFamily="34" charset="0"/>
                <a:ea typeface="MS PGothic" pitchFamily="34" charset="-128"/>
              </a:defRPr>
            </a:lvl3pPr>
            <a:lvl4pPr marL="1600200" indent="-228600" eaLnBrk="0" hangingPunct="0">
              <a:defRPr sz="1600" b="1">
                <a:solidFill>
                  <a:schemeClr val="tx1"/>
                </a:solidFill>
                <a:latin typeface="Trebuchet MS" pitchFamily="34" charset="0"/>
                <a:ea typeface="MS PGothic" pitchFamily="34" charset="-128"/>
              </a:defRPr>
            </a:lvl4pPr>
            <a:lvl5pPr marL="2057400" indent="-228600" eaLnBrk="0" hangingPunct="0">
              <a:defRPr sz="1600" b="1">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1600" b="1">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1600" b="1">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1600" b="1">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1600" b="1">
                <a:solidFill>
                  <a:schemeClr val="tx1"/>
                </a:solidFill>
                <a:latin typeface="Trebuchet MS" pitchFamily="34" charset="0"/>
                <a:ea typeface="MS PGothic" pitchFamily="34" charset="-128"/>
              </a:defRPr>
            </a:lvl9pPr>
          </a:lstStyle>
          <a:p>
            <a:pPr eaLnBrk="1" hangingPunct="1">
              <a:spcBef>
                <a:spcPct val="50000"/>
              </a:spcBef>
              <a:buFontTx/>
              <a:buChar char="•"/>
              <a:defRPr/>
            </a:pPr>
            <a:endParaRPr lang="en-US" altLang="en-US" sz="1300" b="0">
              <a:cs typeface="+mn-cs"/>
            </a:endParaRPr>
          </a:p>
        </p:txBody>
      </p:sp>
      <p:sp>
        <p:nvSpPr>
          <p:cNvPr id="324" name="Title 323"/>
          <p:cNvSpPr>
            <a:spLocks noGrp="1"/>
          </p:cNvSpPr>
          <p:nvPr>
            <p:ph type="title"/>
          </p:nvPr>
        </p:nvSpPr>
        <p:spPr>
          <a:xfrm>
            <a:off x="343401" y="301625"/>
            <a:ext cx="8439652" cy="1031875"/>
          </a:xfrm>
        </p:spPr>
        <p:txBody>
          <a:bodyPr/>
          <a:lstStyle>
            <a:lvl1pPr>
              <a:defRPr b="0" i="0" cap="none" baseline="0">
                <a:solidFill>
                  <a:schemeClr val="tx1"/>
                </a:solidFill>
                <a:latin typeface="+mn-lt"/>
                <a:cs typeface="Andes ExtraLight"/>
              </a:defRPr>
            </a:lvl1pPr>
          </a:lstStyle>
          <a:p>
            <a:r>
              <a:rPr lang="en-US"/>
              <a:t>Click to edit Master title style</a:t>
            </a:r>
          </a:p>
        </p:txBody>
      </p:sp>
      <p:sp>
        <p:nvSpPr>
          <p:cNvPr id="331" name="Content Placeholder 330"/>
          <p:cNvSpPr>
            <a:spLocks noGrp="1"/>
          </p:cNvSpPr>
          <p:nvPr>
            <p:ph sz="quarter" idx="10"/>
          </p:nvPr>
        </p:nvSpPr>
        <p:spPr>
          <a:xfrm>
            <a:off x="343401" y="1460500"/>
            <a:ext cx="8440305" cy="4600863"/>
          </a:xfrm>
        </p:spPr>
        <p:txBody>
          <a:bodyPr>
            <a:normAutofit/>
          </a:bodyPr>
          <a:lstStyle>
            <a:lvl1pPr>
              <a:lnSpc>
                <a:spcPct val="130000"/>
              </a:lnSpc>
              <a:spcBef>
                <a:spcPts val="1200"/>
              </a:spcBef>
              <a:defRPr>
                <a:solidFill>
                  <a:srgbClr val="7F7F7F"/>
                </a:solidFill>
              </a:defRPr>
            </a:lvl1pPr>
            <a:lvl2pPr>
              <a:lnSpc>
                <a:spcPct val="130000"/>
              </a:lnSpc>
              <a:spcBef>
                <a:spcPts val="1200"/>
              </a:spcBef>
              <a:buClr>
                <a:schemeClr val="tx2">
                  <a:lumMod val="50000"/>
                  <a:lumOff val="50000"/>
                </a:schemeClr>
              </a:buClr>
              <a:defRPr>
                <a:solidFill>
                  <a:srgbClr val="7F7F7F"/>
                </a:solidFill>
              </a:defRPr>
            </a:lvl2pPr>
            <a:lvl3pPr marL="557784">
              <a:lnSpc>
                <a:spcPct val="130000"/>
              </a:lnSpc>
              <a:spcBef>
                <a:spcPts val="0"/>
              </a:spcBef>
              <a:buClr>
                <a:schemeClr val="tx2">
                  <a:lumMod val="50000"/>
                  <a:lumOff val="50000"/>
                </a:schemeClr>
              </a:buClr>
              <a:defRPr>
                <a:solidFill>
                  <a:srgbClr val="7F7F7F"/>
                </a:solidFill>
              </a:defRPr>
            </a:lvl3pPr>
            <a:lvl4pPr>
              <a:lnSpc>
                <a:spcPct val="130000"/>
              </a:lnSpc>
              <a:spcBef>
                <a:spcPts val="0"/>
              </a:spcBef>
              <a:buClr>
                <a:schemeClr val="tx2">
                  <a:lumMod val="50000"/>
                  <a:lumOff val="50000"/>
                </a:schemeClr>
              </a:buClr>
              <a:defRPr>
                <a:solidFill>
                  <a:srgbClr val="7F7F7F"/>
                </a:solidFill>
              </a:defRPr>
            </a:lvl4pPr>
            <a:lvl5pPr>
              <a:lnSpc>
                <a:spcPct val="130000"/>
              </a:lnSpc>
              <a:spcBef>
                <a:spcPts val="0"/>
              </a:spcBef>
              <a:buClr>
                <a:schemeClr val="tx2">
                  <a:lumMod val="50000"/>
                  <a:lumOff val="50000"/>
                </a:schemeClr>
              </a:buClr>
              <a:defRPr>
                <a:solidFill>
                  <a:srgbClr val="7F7F7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3" name="Footer Placeholder 8">
            <a:extLst>
              <a:ext uri="{FF2B5EF4-FFF2-40B4-BE49-F238E27FC236}">
                <a16:creationId xmlns:a16="http://schemas.microsoft.com/office/drawing/2014/main" id="{D4808B09-2682-4A3C-8866-C8B474120D54}"/>
              </a:ext>
            </a:extLst>
          </p:cNvPr>
          <p:cNvSpPr>
            <a:spLocks noGrp="1"/>
          </p:cNvSpPr>
          <p:nvPr>
            <p:ph type="ftr" sz="quarter" idx="11"/>
          </p:nvPr>
        </p:nvSpPr>
        <p:spPr/>
        <p:txBody>
          <a:bodyPr/>
          <a:lstStyle>
            <a:lvl1pPr>
              <a:defRPr/>
            </a:lvl1pPr>
          </a:lstStyle>
          <a:p>
            <a:pPr>
              <a:defRPr/>
            </a:pPr>
            <a:r>
              <a:rPr lang="en-US"/>
              <a:t>Presentation Title</a:t>
            </a:r>
          </a:p>
        </p:txBody>
      </p:sp>
      <p:sp>
        <p:nvSpPr>
          <p:cNvPr id="64" name="Slide Number Placeholder 9">
            <a:extLst>
              <a:ext uri="{FF2B5EF4-FFF2-40B4-BE49-F238E27FC236}">
                <a16:creationId xmlns:a16="http://schemas.microsoft.com/office/drawing/2014/main" id="{B8B72FB5-C2CE-4943-ACD5-4461677544F1}"/>
              </a:ext>
            </a:extLst>
          </p:cNvPr>
          <p:cNvSpPr>
            <a:spLocks noGrp="1"/>
          </p:cNvSpPr>
          <p:nvPr>
            <p:ph type="sldNum" sz="quarter" idx="12"/>
          </p:nvPr>
        </p:nvSpPr>
        <p:spPr/>
        <p:txBody>
          <a:bodyPr/>
          <a:lstStyle>
            <a:lvl1pPr>
              <a:defRPr/>
            </a:lvl1pPr>
          </a:lstStyle>
          <a:p>
            <a:fld id="{51FC0524-9AED-456C-BADC-F0F6F26BD804}" type="slidenum">
              <a:rPr lang="en-US" altLang="en-US"/>
              <a:pPr/>
              <a:t>‹#›</a:t>
            </a:fld>
            <a:endParaRPr lang="en-US" altLang="en-US"/>
          </a:p>
        </p:txBody>
      </p:sp>
    </p:spTree>
    <p:extLst>
      <p:ext uri="{BB962C8B-B14F-4D97-AF65-F5344CB8AC3E}">
        <p14:creationId xmlns:p14="http://schemas.microsoft.com/office/powerpoint/2010/main" val="11903497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ull Page with Sub-Title">
    <p:spTree>
      <p:nvGrpSpPr>
        <p:cNvPr id="1" name=""/>
        <p:cNvGrpSpPr/>
        <p:nvPr/>
      </p:nvGrpSpPr>
      <p:grpSpPr>
        <a:xfrm>
          <a:off x="0" y="0"/>
          <a:ext cx="0" cy="0"/>
          <a:chOff x="0" y="0"/>
          <a:chExt cx="0" cy="0"/>
        </a:xfrm>
      </p:grpSpPr>
      <p:sp>
        <p:nvSpPr>
          <p:cNvPr id="5" name="Freeform 1682">
            <a:extLst>
              <a:ext uri="{FF2B5EF4-FFF2-40B4-BE49-F238E27FC236}">
                <a16:creationId xmlns:a16="http://schemas.microsoft.com/office/drawing/2014/main" id="{DEB0FBCB-A869-4CAE-8825-C4AF702FA324}"/>
              </a:ext>
            </a:extLst>
          </p:cNvPr>
          <p:cNvSpPr>
            <a:spLocks/>
          </p:cNvSpPr>
          <p:nvPr/>
        </p:nvSpPr>
        <p:spPr bwMode="auto">
          <a:xfrm flipH="1">
            <a:off x="6380163" y="615950"/>
            <a:ext cx="1014412" cy="1895475"/>
          </a:xfrm>
          <a:custGeom>
            <a:avLst/>
            <a:gdLst>
              <a:gd name="T0" fmla="*/ 0 w 638"/>
              <a:gd name="T1" fmla="*/ 0 h 1194"/>
              <a:gd name="T2" fmla="*/ 2147483647 w 638"/>
              <a:gd name="T3" fmla="*/ 2147483647 h 1194"/>
              <a:gd name="T4" fmla="*/ 2147483647 w 638"/>
              <a:gd name="T5" fmla="*/ 2147483647 h 1194"/>
              <a:gd name="T6" fmla="*/ 2147483647 w 638"/>
              <a:gd name="T7" fmla="*/ 2147483647 h 1194"/>
              <a:gd name="T8" fmla="*/ 2147483647 w 638"/>
              <a:gd name="T9" fmla="*/ 2147483647 h 1194"/>
              <a:gd name="T10" fmla="*/ 2147483647 w 638"/>
              <a:gd name="T11" fmla="*/ 2147483647 h 1194"/>
              <a:gd name="T12" fmla="*/ 2147483647 w 638"/>
              <a:gd name="T13" fmla="*/ 2147483647 h 1194"/>
              <a:gd name="T14" fmla="*/ 2147483647 w 638"/>
              <a:gd name="T15" fmla="*/ 2147483647 h 1194"/>
              <a:gd name="T16" fmla="*/ 2147483647 w 638"/>
              <a:gd name="T17" fmla="*/ 2147483647 h 1194"/>
              <a:gd name="T18" fmla="*/ 2147483647 w 638"/>
              <a:gd name="T19" fmla="*/ 2147483647 h 1194"/>
              <a:gd name="T20" fmla="*/ 2147483647 w 638"/>
              <a:gd name="T21" fmla="*/ 2147483647 h 1194"/>
              <a:gd name="T22" fmla="*/ 2147483647 w 638"/>
              <a:gd name="T23" fmla="*/ 2147483647 h 1194"/>
              <a:gd name="T24" fmla="*/ 2147483647 w 638"/>
              <a:gd name="T25" fmla="*/ 2147483647 h 1194"/>
              <a:gd name="T26" fmla="*/ 2147483647 w 638"/>
              <a:gd name="T27" fmla="*/ 2147483647 h 1194"/>
              <a:gd name="T28" fmla="*/ 2147483647 w 638"/>
              <a:gd name="T29" fmla="*/ 2147483647 h 1194"/>
              <a:gd name="T30" fmla="*/ 2147483647 w 638"/>
              <a:gd name="T31" fmla="*/ 2147483647 h 1194"/>
              <a:gd name="T32" fmla="*/ 2147483647 w 638"/>
              <a:gd name="T33" fmla="*/ 2147483647 h 1194"/>
              <a:gd name="T34" fmla="*/ 2147483647 w 638"/>
              <a:gd name="T35" fmla="*/ 2147483647 h 1194"/>
              <a:gd name="T36" fmla="*/ 2147483647 w 638"/>
              <a:gd name="T37" fmla="*/ 2147483647 h 1194"/>
              <a:gd name="T38" fmla="*/ 2147483647 w 638"/>
              <a:gd name="T39" fmla="*/ 2147483647 h 1194"/>
              <a:gd name="T40" fmla="*/ 2147483647 w 638"/>
              <a:gd name="T41" fmla="*/ 2147483647 h 1194"/>
              <a:gd name="T42" fmla="*/ 2147483647 w 638"/>
              <a:gd name="T43" fmla="*/ 2147483647 h 1194"/>
              <a:gd name="T44" fmla="*/ 2147483647 w 638"/>
              <a:gd name="T45" fmla="*/ 2147483647 h 1194"/>
              <a:gd name="T46" fmla="*/ 2147483647 w 638"/>
              <a:gd name="T47" fmla="*/ 2147483647 h 1194"/>
              <a:gd name="T48" fmla="*/ 2147483647 w 638"/>
              <a:gd name="T49" fmla="*/ 2147483647 h 1194"/>
              <a:gd name="T50" fmla="*/ 2147483647 w 638"/>
              <a:gd name="T51" fmla="*/ 2147483647 h 1194"/>
              <a:gd name="T52" fmla="*/ 2147483647 w 638"/>
              <a:gd name="T53" fmla="*/ 2147483647 h 1194"/>
              <a:gd name="T54" fmla="*/ 2147483647 w 638"/>
              <a:gd name="T55" fmla="*/ 2147483647 h 1194"/>
              <a:gd name="T56" fmla="*/ 0 w 638"/>
              <a:gd name="T57" fmla="*/ 0 h 119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38" h="1194">
                <a:moveTo>
                  <a:pt x="0" y="0"/>
                </a:moveTo>
                <a:lnTo>
                  <a:pt x="38" y="110"/>
                </a:lnTo>
                <a:lnTo>
                  <a:pt x="78" y="216"/>
                </a:lnTo>
                <a:lnTo>
                  <a:pt x="106" y="304"/>
                </a:lnTo>
                <a:lnTo>
                  <a:pt x="136" y="398"/>
                </a:lnTo>
                <a:lnTo>
                  <a:pt x="164" y="506"/>
                </a:lnTo>
                <a:lnTo>
                  <a:pt x="206" y="672"/>
                </a:lnTo>
                <a:lnTo>
                  <a:pt x="236" y="788"/>
                </a:lnTo>
                <a:lnTo>
                  <a:pt x="272" y="990"/>
                </a:lnTo>
                <a:lnTo>
                  <a:pt x="286" y="1086"/>
                </a:lnTo>
                <a:lnTo>
                  <a:pt x="302" y="1194"/>
                </a:lnTo>
                <a:lnTo>
                  <a:pt x="638" y="1194"/>
                </a:lnTo>
                <a:lnTo>
                  <a:pt x="624" y="1142"/>
                </a:lnTo>
                <a:lnTo>
                  <a:pt x="598" y="1060"/>
                </a:lnTo>
                <a:lnTo>
                  <a:pt x="572" y="980"/>
                </a:lnTo>
                <a:lnTo>
                  <a:pt x="548" y="912"/>
                </a:lnTo>
                <a:lnTo>
                  <a:pt x="494" y="784"/>
                </a:lnTo>
                <a:lnTo>
                  <a:pt x="456" y="698"/>
                </a:lnTo>
                <a:lnTo>
                  <a:pt x="424" y="626"/>
                </a:lnTo>
                <a:lnTo>
                  <a:pt x="378" y="532"/>
                </a:lnTo>
                <a:lnTo>
                  <a:pt x="340" y="470"/>
                </a:lnTo>
                <a:lnTo>
                  <a:pt x="306" y="414"/>
                </a:lnTo>
                <a:lnTo>
                  <a:pt x="268" y="342"/>
                </a:lnTo>
                <a:lnTo>
                  <a:pt x="228" y="286"/>
                </a:lnTo>
                <a:lnTo>
                  <a:pt x="174" y="210"/>
                </a:lnTo>
                <a:lnTo>
                  <a:pt x="122" y="140"/>
                </a:lnTo>
                <a:lnTo>
                  <a:pt x="58" y="52"/>
                </a:lnTo>
                <a:lnTo>
                  <a:pt x="30" y="2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sp>
        <p:nvSpPr>
          <p:cNvPr id="7" name="Freeform 1683">
            <a:extLst>
              <a:ext uri="{FF2B5EF4-FFF2-40B4-BE49-F238E27FC236}">
                <a16:creationId xmlns:a16="http://schemas.microsoft.com/office/drawing/2014/main" id="{39F75347-F413-4844-8D83-E80CC33E9E0A}"/>
              </a:ext>
            </a:extLst>
          </p:cNvPr>
          <p:cNvSpPr>
            <a:spLocks/>
          </p:cNvSpPr>
          <p:nvPr/>
        </p:nvSpPr>
        <p:spPr bwMode="auto">
          <a:xfrm flipH="1">
            <a:off x="7410450" y="3175"/>
            <a:ext cx="712788" cy="584200"/>
          </a:xfrm>
          <a:custGeom>
            <a:avLst/>
            <a:gdLst>
              <a:gd name="T0" fmla="*/ 2147483647 w 448"/>
              <a:gd name="T1" fmla="*/ 2147483647 h 372"/>
              <a:gd name="T2" fmla="*/ 2147483647 w 448"/>
              <a:gd name="T3" fmla="*/ 2147483647 h 372"/>
              <a:gd name="T4" fmla="*/ 2147483647 w 448"/>
              <a:gd name="T5" fmla="*/ 2147483647 h 372"/>
              <a:gd name="T6" fmla="*/ 2147483647 w 448"/>
              <a:gd name="T7" fmla="*/ 2147483647 h 372"/>
              <a:gd name="T8" fmla="*/ 2147483647 w 448"/>
              <a:gd name="T9" fmla="*/ 2147483647 h 372"/>
              <a:gd name="T10" fmla="*/ 2147483647 w 448"/>
              <a:gd name="T11" fmla="*/ 2147483647 h 372"/>
              <a:gd name="T12" fmla="*/ 0 w 448"/>
              <a:gd name="T13" fmla="*/ 0 h 372"/>
              <a:gd name="T14" fmla="*/ 2147483647 w 448"/>
              <a:gd name="T15" fmla="*/ 0 h 372"/>
              <a:gd name="T16" fmla="*/ 2147483647 w 448"/>
              <a:gd name="T17" fmla="*/ 2147483647 h 372"/>
              <a:gd name="T18" fmla="*/ 2147483647 w 448"/>
              <a:gd name="T19" fmla="*/ 2147483647 h 372"/>
              <a:gd name="T20" fmla="*/ 2147483647 w 448"/>
              <a:gd name="T21" fmla="*/ 2147483647 h 372"/>
              <a:gd name="T22" fmla="*/ 2147483647 w 448"/>
              <a:gd name="T23" fmla="*/ 2147483647 h 372"/>
              <a:gd name="T24" fmla="*/ 2147483647 w 448"/>
              <a:gd name="T25" fmla="*/ 2147483647 h 372"/>
              <a:gd name="T26" fmla="*/ 2147483647 w 448"/>
              <a:gd name="T27" fmla="*/ 2147483647 h 372"/>
              <a:gd name="T28" fmla="*/ 2147483647 w 448"/>
              <a:gd name="T29" fmla="*/ 2147483647 h 3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48" h="372">
                <a:moveTo>
                  <a:pt x="448" y="372"/>
                </a:moveTo>
                <a:lnTo>
                  <a:pt x="388" y="302"/>
                </a:lnTo>
                <a:lnTo>
                  <a:pt x="280" y="208"/>
                </a:lnTo>
                <a:lnTo>
                  <a:pt x="210" y="142"/>
                </a:lnTo>
                <a:lnTo>
                  <a:pt x="140" y="94"/>
                </a:lnTo>
                <a:lnTo>
                  <a:pt x="64" y="44"/>
                </a:lnTo>
                <a:lnTo>
                  <a:pt x="0" y="0"/>
                </a:lnTo>
                <a:lnTo>
                  <a:pt x="280" y="0"/>
                </a:lnTo>
                <a:lnTo>
                  <a:pt x="300" y="36"/>
                </a:lnTo>
                <a:lnTo>
                  <a:pt x="324" y="82"/>
                </a:lnTo>
                <a:lnTo>
                  <a:pt x="346" y="134"/>
                </a:lnTo>
                <a:lnTo>
                  <a:pt x="378" y="206"/>
                </a:lnTo>
                <a:lnTo>
                  <a:pt x="408" y="264"/>
                </a:lnTo>
                <a:lnTo>
                  <a:pt x="434" y="334"/>
                </a:lnTo>
                <a:lnTo>
                  <a:pt x="448" y="372"/>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sp>
        <p:nvSpPr>
          <p:cNvPr id="324" name="Title 323"/>
          <p:cNvSpPr>
            <a:spLocks noGrp="1"/>
          </p:cNvSpPr>
          <p:nvPr>
            <p:ph type="title"/>
          </p:nvPr>
        </p:nvSpPr>
        <p:spPr>
          <a:xfrm>
            <a:off x="356934" y="301625"/>
            <a:ext cx="8439487" cy="667338"/>
          </a:xfrm>
        </p:spPr>
        <p:txBody>
          <a:bodyPr/>
          <a:lstStyle>
            <a:lvl1pPr>
              <a:defRPr b="0" i="0" cap="none" baseline="0">
                <a:solidFill>
                  <a:srgbClr val="021F43"/>
                </a:solidFill>
                <a:latin typeface="+mn-lt"/>
                <a:cs typeface="Andes ExtraLight"/>
              </a:defRPr>
            </a:lvl1pPr>
          </a:lstStyle>
          <a:p>
            <a:r>
              <a:rPr lang="en-US"/>
              <a:t>Click to edit Master title style</a:t>
            </a:r>
          </a:p>
        </p:txBody>
      </p:sp>
      <p:sp>
        <p:nvSpPr>
          <p:cNvPr id="331" name="Content Placeholder 330"/>
          <p:cNvSpPr>
            <a:spLocks noGrp="1"/>
          </p:cNvSpPr>
          <p:nvPr>
            <p:ph sz="quarter" idx="10"/>
          </p:nvPr>
        </p:nvSpPr>
        <p:spPr>
          <a:xfrm>
            <a:off x="356934" y="1599260"/>
            <a:ext cx="8440305" cy="4462104"/>
          </a:xfrm>
        </p:spPr>
        <p:txBody>
          <a:bodyPr/>
          <a:lstStyle>
            <a:lvl1pPr>
              <a:defRPr>
                <a:solidFill>
                  <a:srgbClr val="7F7F7F"/>
                </a:solidFill>
              </a:defRPr>
            </a:lvl1pPr>
            <a:lvl2pPr>
              <a:buClr>
                <a:schemeClr val="tx2">
                  <a:lumMod val="50000"/>
                  <a:lumOff val="50000"/>
                </a:schemeClr>
              </a:buClr>
              <a:defRPr>
                <a:solidFill>
                  <a:srgbClr val="7F7F7F"/>
                </a:solidFill>
              </a:defRPr>
            </a:lvl2pPr>
            <a:lvl3pPr marL="557784">
              <a:buClr>
                <a:schemeClr val="tx2">
                  <a:lumMod val="50000"/>
                  <a:lumOff val="50000"/>
                </a:schemeClr>
              </a:buClr>
              <a:defRPr>
                <a:solidFill>
                  <a:srgbClr val="7F7F7F"/>
                </a:solidFill>
              </a:defRPr>
            </a:lvl3pPr>
            <a:lvl4pPr>
              <a:buClr>
                <a:schemeClr val="tx2">
                  <a:lumMod val="50000"/>
                  <a:lumOff val="50000"/>
                </a:schemeClr>
              </a:buClr>
              <a:defRPr>
                <a:solidFill>
                  <a:srgbClr val="7F7F7F"/>
                </a:solidFill>
              </a:defRPr>
            </a:lvl4pPr>
            <a:lvl5pPr>
              <a:buClr>
                <a:schemeClr val="tx2">
                  <a:lumMod val="50000"/>
                  <a:lumOff val="50000"/>
                </a:schemeClr>
              </a:buClr>
              <a:defRPr>
                <a:solidFill>
                  <a:srgbClr val="7F7F7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4"/>
          </p:nvPr>
        </p:nvSpPr>
        <p:spPr>
          <a:xfrm>
            <a:off x="356934" y="1025408"/>
            <a:ext cx="8435473" cy="517408"/>
          </a:xfrm>
        </p:spPr>
        <p:txBody>
          <a:bodyPr>
            <a:normAutofit/>
          </a:bodyPr>
          <a:lstStyle>
            <a:lvl1pPr algn="l">
              <a:lnSpc>
                <a:spcPct val="100000"/>
              </a:lnSpc>
              <a:spcBef>
                <a:spcPts val="0"/>
              </a:spcBef>
              <a:defRPr sz="1600" b="0" cap="none" baseline="0">
                <a:solidFill>
                  <a:schemeClr val="tx1"/>
                </a:solidFill>
              </a:defRPr>
            </a:lvl1pPr>
            <a:lvl2pPr>
              <a:defRPr sz="1600" cap="all">
                <a:solidFill>
                  <a:schemeClr val="tx2">
                    <a:lumMod val="50000"/>
                    <a:lumOff val="50000"/>
                  </a:schemeClr>
                </a:solidFill>
              </a:defRPr>
            </a:lvl2pPr>
            <a:lvl3pPr>
              <a:defRPr sz="1600" cap="all">
                <a:solidFill>
                  <a:schemeClr val="tx2">
                    <a:lumMod val="50000"/>
                    <a:lumOff val="50000"/>
                  </a:schemeClr>
                </a:solidFill>
              </a:defRPr>
            </a:lvl3pPr>
            <a:lvl4pPr>
              <a:defRPr sz="1600" cap="all">
                <a:solidFill>
                  <a:schemeClr val="tx2">
                    <a:lumMod val="50000"/>
                    <a:lumOff val="50000"/>
                  </a:schemeClr>
                </a:solidFill>
              </a:defRPr>
            </a:lvl4pPr>
            <a:lvl5pPr>
              <a:defRPr sz="1600" cap="all">
                <a:solidFill>
                  <a:schemeClr val="tx2">
                    <a:lumMod val="50000"/>
                    <a:lumOff val="50000"/>
                  </a:schemeClr>
                </a:solidFill>
              </a:defRPr>
            </a:lvl5pPr>
          </a:lstStyle>
          <a:p>
            <a:pPr lvl="0"/>
            <a:r>
              <a:rPr lang="en-US"/>
              <a:t>Click to edit Master text styles</a:t>
            </a:r>
          </a:p>
        </p:txBody>
      </p:sp>
      <p:sp>
        <p:nvSpPr>
          <p:cNvPr id="8" name="Footer Placeholder 1">
            <a:extLst>
              <a:ext uri="{FF2B5EF4-FFF2-40B4-BE49-F238E27FC236}">
                <a16:creationId xmlns:a16="http://schemas.microsoft.com/office/drawing/2014/main" id="{857364B4-1228-475B-ACF0-A988B9B68532}"/>
              </a:ext>
            </a:extLst>
          </p:cNvPr>
          <p:cNvSpPr>
            <a:spLocks noGrp="1"/>
          </p:cNvSpPr>
          <p:nvPr>
            <p:ph type="ftr" sz="quarter" idx="15"/>
          </p:nvPr>
        </p:nvSpPr>
        <p:spPr/>
        <p:txBody>
          <a:bodyPr/>
          <a:lstStyle>
            <a:lvl1pPr>
              <a:defRPr/>
            </a:lvl1pPr>
          </a:lstStyle>
          <a:p>
            <a:pPr>
              <a:defRPr/>
            </a:pPr>
            <a:r>
              <a:rPr lang="en-US"/>
              <a:t>Presentation Title</a:t>
            </a:r>
          </a:p>
        </p:txBody>
      </p:sp>
      <p:sp>
        <p:nvSpPr>
          <p:cNvPr id="9" name="Slide Number Placeholder 2">
            <a:extLst>
              <a:ext uri="{FF2B5EF4-FFF2-40B4-BE49-F238E27FC236}">
                <a16:creationId xmlns:a16="http://schemas.microsoft.com/office/drawing/2014/main" id="{BF62ABDC-F0B0-429B-A774-22282DC846D0}"/>
              </a:ext>
            </a:extLst>
          </p:cNvPr>
          <p:cNvSpPr>
            <a:spLocks noGrp="1"/>
          </p:cNvSpPr>
          <p:nvPr>
            <p:ph type="sldNum" sz="quarter" idx="16"/>
          </p:nvPr>
        </p:nvSpPr>
        <p:spPr/>
        <p:txBody>
          <a:bodyPr/>
          <a:lstStyle>
            <a:lvl1pPr>
              <a:defRPr/>
            </a:lvl1pPr>
          </a:lstStyle>
          <a:p>
            <a:fld id="{B5C243D6-0699-47E7-9B2B-BBFD7E0F76AB}" type="slidenum">
              <a:rPr lang="en-US" altLang="en-US"/>
              <a:pPr/>
              <a:t>‹#›</a:t>
            </a:fld>
            <a:endParaRPr lang="en-US" altLang="en-US"/>
          </a:p>
        </p:txBody>
      </p:sp>
    </p:spTree>
    <p:extLst>
      <p:ext uri="{BB962C8B-B14F-4D97-AF65-F5344CB8AC3E}">
        <p14:creationId xmlns:p14="http://schemas.microsoft.com/office/powerpoint/2010/main" val="394899929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 Type="http://schemas.openxmlformats.org/officeDocument/2006/relationships/slideLayout" Target="../slideLayouts/slideLayout8.xml"/><Relationship Id="rId16" Type="http://schemas.openxmlformats.org/officeDocument/2006/relationships/slideLayout" Target="../slideLayouts/slideLayout22.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10" Type="http://schemas.openxmlformats.org/officeDocument/2006/relationships/slideLayout" Target="../slideLayouts/slideLayout16.xml"/><Relationship Id="rId19" Type="http://schemas.openxmlformats.org/officeDocument/2006/relationships/theme" Target="../theme/theme2.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theme" Target="../theme/theme3.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slideLayout" Target="../slideLayouts/slideLayout46.xml"/><Relationship Id="rId1" Type="http://schemas.openxmlformats.org/officeDocument/2006/relationships/slideLayout" Target="../slideLayouts/slideLayout45.xml"/><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2" name="Rectangle 2">
            <a:extLst>
              <a:ext uri="{FF2B5EF4-FFF2-40B4-BE49-F238E27FC236}">
                <a16:creationId xmlns:a16="http://schemas.microsoft.com/office/drawing/2014/main" id="{B860B886-E91D-410D-BF9F-1AE7433ADE34}"/>
              </a:ext>
            </a:extLst>
          </p:cNvPr>
          <p:cNvSpPr>
            <a:spLocks noGrp="1" noChangeArrowheads="1"/>
          </p:cNvSpPr>
          <p:nvPr>
            <p:ph type="title"/>
          </p:nvPr>
        </p:nvSpPr>
        <p:spPr bwMode="auto">
          <a:xfrm>
            <a:off x="685800" y="871538"/>
            <a:ext cx="7772400" cy="563562"/>
          </a:xfrm>
          <a:prstGeom prst="rect">
            <a:avLst/>
          </a:prstGeom>
          <a:noFill/>
          <a:ln w="9525">
            <a:noFill/>
            <a:miter lim="800000"/>
            <a:headEnd/>
            <a:tailEnd/>
          </a:ln>
        </p:spPr>
        <p:txBody>
          <a:bodyPr vert="horz" wrap="square" lIns="0" tIns="0" rIns="0" bIns="0" numCol="1" anchor="ctr" anchorCtr="0" compatLnSpc="1">
            <a:prstTxWarp prst="textNoShape">
              <a:avLst/>
            </a:prstTxWarp>
            <a:normAutofit/>
          </a:bodyPr>
          <a:lstStyle/>
          <a:p>
            <a:pPr lvl="0"/>
            <a:r>
              <a:rPr lang="en-US"/>
              <a:t>Click to edit Master title style</a:t>
            </a:r>
          </a:p>
        </p:txBody>
      </p:sp>
      <p:sp>
        <p:nvSpPr>
          <p:cNvPr id="1027" name="Rectangle 3">
            <a:extLst>
              <a:ext uri="{FF2B5EF4-FFF2-40B4-BE49-F238E27FC236}">
                <a16:creationId xmlns:a16="http://schemas.microsoft.com/office/drawing/2014/main" id="{D97DBB43-0A59-47D5-A1F5-7059D3682D01}"/>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3" name="Footer Placeholder 2">
            <a:extLst>
              <a:ext uri="{FF2B5EF4-FFF2-40B4-BE49-F238E27FC236}">
                <a16:creationId xmlns:a16="http://schemas.microsoft.com/office/drawing/2014/main" id="{86ADA595-92A9-4B98-AA7B-ECE1B6F95693}"/>
              </a:ext>
            </a:extLst>
          </p:cNvPr>
          <p:cNvSpPr>
            <a:spLocks noGrp="1"/>
          </p:cNvSpPr>
          <p:nvPr>
            <p:ph type="ftr" sz="quarter" idx="3"/>
          </p:nvPr>
        </p:nvSpPr>
        <p:spPr>
          <a:xfrm>
            <a:off x="2847975" y="6356350"/>
            <a:ext cx="5600700" cy="328613"/>
          </a:xfrm>
          <a:prstGeom prst="rect">
            <a:avLst/>
          </a:prstGeom>
        </p:spPr>
        <p:txBody>
          <a:bodyPr vert="horz" lIns="0" tIns="0" rIns="91440" bIns="0" rtlCol="0" anchor="b">
            <a:normAutofit/>
          </a:bodyPr>
          <a:lstStyle>
            <a:lvl1pPr algn="r">
              <a:defRPr sz="1400" b="0">
                <a:solidFill>
                  <a:schemeClr val="tx1">
                    <a:tint val="75000"/>
                  </a:schemeClr>
                </a:solidFill>
                <a:latin typeface="+mn-lt"/>
                <a:ea typeface="+mn-ea"/>
                <a:cs typeface="Times New Roman" pitchFamily="18" charset="0"/>
              </a:defRPr>
            </a:lvl1pPr>
          </a:lstStyle>
          <a:p>
            <a:pPr>
              <a:defRPr/>
            </a:pPr>
            <a:r>
              <a:rPr lang="en-US"/>
              <a:t>Presentation Title</a:t>
            </a:r>
          </a:p>
        </p:txBody>
      </p:sp>
      <p:sp>
        <p:nvSpPr>
          <p:cNvPr id="5" name="Date Placeholder 4">
            <a:extLst>
              <a:ext uri="{FF2B5EF4-FFF2-40B4-BE49-F238E27FC236}">
                <a16:creationId xmlns:a16="http://schemas.microsoft.com/office/drawing/2014/main" id="{ED03B09E-A190-40DB-B7C3-7DF9280DEAF7}"/>
              </a:ext>
            </a:extLst>
          </p:cNvPr>
          <p:cNvSpPr>
            <a:spLocks noGrp="1"/>
          </p:cNvSpPr>
          <p:nvPr>
            <p:ph type="dt" sz="half" idx="2"/>
          </p:nvPr>
        </p:nvSpPr>
        <p:spPr>
          <a:xfrm>
            <a:off x="684213" y="6329363"/>
            <a:ext cx="2133600" cy="365125"/>
          </a:xfrm>
          <a:prstGeom prst="rect">
            <a:avLst/>
          </a:prstGeom>
        </p:spPr>
        <p:txBody>
          <a:bodyPr vert="horz" lIns="0" tIns="0" rIns="91440" bIns="0" rtlCol="0" anchor="b">
            <a:normAutofit/>
          </a:bodyPr>
          <a:lstStyle>
            <a:lvl1pPr algn="l">
              <a:defRPr sz="1400" b="0">
                <a:solidFill>
                  <a:schemeClr val="tx1">
                    <a:tint val="75000"/>
                  </a:schemeClr>
                </a:solidFill>
                <a:latin typeface="+mn-lt"/>
                <a:ea typeface="+mn-ea"/>
                <a:cs typeface="Times New Roman" pitchFamily="18" charset="0"/>
              </a:defRPr>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5432" r:id="rId1"/>
    <p:sldLayoutId id="2147485433" r:id="rId2"/>
    <p:sldLayoutId id="2147485434" r:id="rId3"/>
    <p:sldLayoutId id="2147485505" r:id="rId4"/>
    <p:sldLayoutId id="2147485506" r:id="rId5"/>
    <p:sldLayoutId id="2147485507" r:id="rId6"/>
  </p:sldLayoutIdLst>
  <p:hf hdr="0" dt="0"/>
  <p:txStyles>
    <p:titleStyle>
      <a:lvl1pPr algn="l" rtl="0" fontAlgn="base">
        <a:spcBef>
          <a:spcPct val="0"/>
        </a:spcBef>
        <a:spcAft>
          <a:spcPct val="0"/>
        </a:spcAft>
        <a:defRPr sz="2600" cap="all">
          <a:solidFill>
            <a:schemeClr val="tx1"/>
          </a:solidFill>
          <a:latin typeface="+mj-lt"/>
          <a:ea typeface="MS PGothic" pitchFamily="34" charset="-128"/>
          <a:cs typeface="ＭＳ Ｐゴシック" charset="0"/>
        </a:defRPr>
      </a:lvl1pPr>
      <a:lvl2pPr algn="l" rtl="0" fontAlgn="base">
        <a:spcBef>
          <a:spcPct val="0"/>
        </a:spcBef>
        <a:spcAft>
          <a:spcPct val="0"/>
        </a:spcAft>
        <a:defRPr sz="2600">
          <a:solidFill>
            <a:schemeClr val="tx1"/>
          </a:solidFill>
          <a:latin typeface="Arial Bold" charset="0"/>
          <a:ea typeface="MS PGothic" pitchFamily="34" charset="-128"/>
          <a:cs typeface="ＭＳ Ｐゴシック" charset="0"/>
        </a:defRPr>
      </a:lvl2pPr>
      <a:lvl3pPr algn="l" rtl="0" fontAlgn="base">
        <a:spcBef>
          <a:spcPct val="0"/>
        </a:spcBef>
        <a:spcAft>
          <a:spcPct val="0"/>
        </a:spcAft>
        <a:defRPr sz="2600">
          <a:solidFill>
            <a:schemeClr val="tx1"/>
          </a:solidFill>
          <a:latin typeface="Arial Bold" charset="0"/>
          <a:ea typeface="MS PGothic" pitchFamily="34" charset="-128"/>
          <a:cs typeface="ＭＳ Ｐゴシック" charset="0"/>
        </a:defRPr>
      </a:lvl3pPr>
      <a:lvl4pPr algn="l" rtl="0" fontAlgn="base">
        <a:spcBef>
          <a:spcPct val="0"/>
        </a:spcBef>
        <a:spcAft>
          <a:spcPct val="0"/>
        </a:spcAft>
        <a:defRPr sz="2600">
          <a:solidFill>
            <a:schemeClr val="tx1"/>
          </a:solidFill>
          <a:latin typeface="Arial Bold" charset="0"/>
          <a:ea typeface="MS PGothic" pitchFamily="34" charset="-128"/>
          <a:cs typeface="ＭＳ Ｐゴシック" charset="0"/>
        </a:defRPr>
      </a:lvl4pPr>
      <a:lvl5pPr algn="l" rtl="0" fontAlgn="base">
        <a:spcBef>
          <a:spcPct val="0"/>
        </a:spcBef>
        <a:spcAft>
          <a:spcPct val="0"/>
        </a:spcAft>
        <a:defRPr sz="2600">
          <a:solidFill>
            <a:schemeClr val="tx1"/>
          </a:solidFill>
          <a:latin typeface="Arial Bold" charset="0"/>
          <a:ea typeface="MS PGothic" pitchFamily="34" charset="-128"/>
          <a:cs typeface="ＭＳ Ｐゴシック" charset="0"/>
        </a:defRPr>
      </a:lvl5pPr>
      <a:lvl6pPr marL="457200" algn="ctr" rtl="0" eaLnBrk="1" fontAlgn="base" hangingPunct="1">
        <a:spcBef>
          <a:spcPct val="0"/>
        </a:spcBef>
        <a:spcAft>
          <a:spcPct val="0"/>
        </a:spcAft>
        <a:defRPr sz="2600" b="1">
          <a:solidFill>
            <a:srgbClr val="014C6D"/>
          </a:solidFill>
          <a:latin typeface="Trebuchet MS" pitchFamily="34" charset="0"/>
        </a:defRPr>
      </a:lvl6pPr>
      <a:lvl7pPr marL="914400" algn="ctr" rtl="0" eaLnBrk="1" fontAlgn="base" hangingPunct="1">
        <a:spcBef>
          <a:spcPct val="0"/>
        </a:spcBef>
        <a:spcAft>
          <a:spcPct val="0"/>
        </a:spcAft>
        <a:defRPr sz="2600" b="1">
          <a:solidFill>
            <a:srgbClr val="014C6D"/>
          </a:solidFill>
          <a:latin typeface="Trebuchet MS" pitchFamily="34" charset="0"/>
        </a:defRPr>
      </a:lvl7pPr>
      <a:lvl8pPr marL="1371600" algn="ctr" rtl="0" eaLnBrk="1" fontAlgn="base" hangingPunct="1">
        <a:spcBef>
          <a:spcPct val="0"/>
        </a:spcBef>
        <a:spcAft>
          <a:spcPct val="0"/>
        </a:spcAft>
        <a:defRPr sz="2600" b="1">
          <a:solidFill>
            <a:srgbClr val="014C6D"/>
          </a:solidFill>
          <a:latin typeface="Trebuchet MS" pitchFamily="34" charset="0"/>
        </a:defRPr>
      </a:lvl8pPr>
      <a:lvl9pPr marL="1828800" algn="ctr" rtl="0" eaLnBrk="1" fontAlgn="base" hangingPunct="1">
        <a:spcBef>
          <a:spcPct val="0"/>
        </a:spcBef>
        <a:spcAft>
          <a:spcPct val="0"/>
        </a:spcAft>
        <a:defRPr sz="2600" b="1">
          <a:solidFill>
            <a:srgbClr val="014C6D"/>
          </a:solidFill>
          <a:latin typeface="Trebuchet MS" pitchFamily="34" charset="0"/>
        </a:defRPr>
      </a:lvl9pPr>
    </p:titleStyle>
    <p:bodyStyle>
      <a:lvl1pPr marL="342900" indent="-342900" algn="l" rtl="0" fontAlgn="base">
        <a:lnSpc>
          <a:spcPct val="115000"/>
        </a:lnSpc>
        <a:spcBef>
          <a:spcPct val="20000"/>
        </a:spcBef>
        <a:spcAft>
          <a:spcPct val="0"/>
        </a:spcAft>
        <a:buClr>
          <a:srgbClr val="00783C"/>
        </a:buClr>
        <a:defRPr>
          <a:solidFill>
            <a:schemeClr val="tx1"/>
          </a:solidFill>
          <a:latin typeface="+mn-lt"/>
          <a:ea typeface="MS PGothic" pitchFamily="34" charset="-128"/>
          <a:cs typeface="ＭＳ Ｐゴシック" charset="0"/>
        </a:defRPr>
      </a:lvl1pPr>
      <a:lvl2pPr marL="742950" indent="-285750" algn="l" rtl="0" fontAlgn="base">
        <a:spcBef>
          <a:spcPct val="20000"/>
        </a:spcBef>
        <a:spcAft>
          <a:spcPct val="0"/>
        </a:spcAft>
        <a:buClr>
          <a:srgbClr val="00783C"/>
        </a:buClr>
        <a:buFont typeface="Wingdings" panose="05000000000000000000" pitchFamily="2" charset="2"/>
        <a:defRPr>
          <a:solidFill>
            <a:schemeClr val="tx1"/>
          </a:solidFill>
          <a:latin typeface="+mn-lt"/>
          <a:ea typeface="MS PGothic" pitchFamily="34" charset="-128"/>
        </a:defRPr>
      </a:lvl2pPr>
      <a:lvl3pPr marL="4763" indent="909638" algn="l" rtl="0" fontAlgn="base">
        <a:spcBef>
          <a:spcPct val="20000"/>
        </a:spcBef>
        <a:spcAft>
          <a:spcPct val="0"/>
        </a:spcAft>
        <a:buClr>
          <a:srgbClr val="00783C"/>
        </a:buClr>
        <a:defRPr>
          <a:solidFill>
            <a:schemeClr val="tx1"/>
          </a:solidFill>
          <a:latin typeface="+mn-lt"/>
          <a:ea typeface="MS PGothic" pitchFamily="34" charset="-128"/>
        </a:defRPr>
      </a:lvl3pPr>
      <a:lvl4pPr marL="1600200" indent="-228600" algn="l" rtl="0" fontAlgn="base">
        <a:spcBef>
          <a:spcPct val="20000"/>
        </a:spcBef>
        <a:spcAft>
          <a:spcPct val="0"/>
        </a:spcAft>
        <a:buClr>
          <a:srgbClr val="00783C"/>
        </a:buClr>
        <a:defRPr>
          <a:solidFill>
            <a:schemeClr val="tx1"/>
          </a:solidFill>
          <a:latin typeface="+mn-lt"/>
          <a:ea typeface="MS PGothic" pitchFamily="34" charset="-128"/>
        </a:defRPr>
      </a:lvl4pPr>
      <a:lvl5pPr marL="2057400" indent="-228600" algn="l" rtl="0" fontAlgn="base">
        <a:spcBef>
          <a:spcPct val="20000"/>
        </a:spcBef>
        <a:spcAft>
          <a:spcPct val="0"/>
        </a:spcAft>
        <a:buClr>
          <a:srgbClr val="00783C"/>
        </a:buClr>
        <a:defRPr>
          <a:solidFill>
            <a:schemeClr val="tx1"/>
          </a:solidFill>
          <a:latin typeface="+mn-lt"/>
          <a:ea typeface="MS PGothic" pitchFamily="34" charset="-128"/>
        </a:defRPr>
      </a:lvl5pPr>
      <a:lvl6pPr marL="2514600" indent="-228600" algn="l" rtl="0" eaLnBrk="1" fontAlgn="base" hangingPunct="1">
        <a:spcBef>
          <a:spcPct val="20000"/>
        </a:spcBef>
        <a:spcAft>
          <a:spcPct val="0"/>
        </a:spcAft>
        <a:buClr>
          <a:srgbClr val="00783C"/>
        </a:buClr>
        <a:buChar char="»"/>
        <a:defRPr sz="1600">
          <a:solidFill>
            <a:schemeClr val="tx1"/>
          </a:solidFill>
          <a:latin typeface="+mn-lt"/>
        </a:defRPr>
      </a:lvl6pPr>
      <a:lvl7pPr marL="2971800" indent="-228600" algn="l" rtl="0" eaLnBrk="1" fontAlgn="base" hangingPunct="1">
        <a:spcBef>
          <a:spcPct val="20000"/>
        </a:spcBef>
        <a:spcAft>
          <a:spcPct val="0"/>
        </a:spcAft>
        <a:buClr>
          <a:srgbClr val="00783C"/>
        </a:buClr>
        <a:buChar char="»"/>
        <a:defRPr sz="1600">
          <a:solidFill>
            <a:schemeClr val="tx1"/>
          </a:solidFill>
          <a:latin typeface="+mn-lt"/>
        </a:defRPr>
      </a:lvl7pPr>
      <a:lvl8pPr marL="3429000" indent="-228600" algn="l" rtl="0" eaLnBrk="1" fontAlgn="base" hangingPunct="1">
        <a:spcBef>
          <a:spcPct val="20000"/>
        </a:spcBef>
        <a:spcAft>
          <a:spcPct val="0"/>
        </a:spcAft>
        <a:buClr>
          <a:srgbClr val="00783C"/>
        </a:buClr>
        <a:buChar char="»"/>
        <a:defRPr sz="1600">
          <a:solidFill>
            <a:schemeClr val="tx1"/>
          </a:solidFill>
          <a:latin typeface="+mn-lt"/>
        </a:defRPr>
      </a:lvl8pPr>
      <a:lvl9pPr marL="3886200" indent="-228600" algn="l" rtl="0" eaLnBrk="1" fontAlgn="base" hangingPunct="1">
        <a:spcBef>
          <a:spcPct val="20000"/>
        </a:spcBef>
        <a:spcAft>
          <a:spcPct val="0"/>
        </a:spcAft>
        <a:buClr>
          <a:srgbClr val="00783C"/>
        </a:buClr>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Freeform 84">
            <a:extLst>
              <a:ext uri="{FF2B5EF4-FFF2-40B4-BE49-F238E27FC236}">
                <a16:creationId xmlns:a16="http://schemas.microsoft.com/office/drawing/2014/main" id="{A0395516-B671-4F92-A043-4E79CC001E60}"/>
              </a:ext>
            </a:extLst>
          </p:cNvPr>
          <p:cNvSpPr>
            <a:spLocks/>
          </p:cNvSpPr>
          <p:nvPr/>
        </p:nvSpPr>
        <p:spPr bwMode="auto">
          <a:xfrm flipH="1">
            <a:off x="8189913" y="6323013"/>
            <a:ext cx="349250" cy="534987"/>
          </a:xfrm>
          <a:custGeom>
            <a:avLst/>
            <a:gdLst>
              <a:gd name="T0" fmla="*/ 0 w 638"/>
              <a:gd name="T1" fmla="*/ 0 h 1194"/>
              <a:gd name="T2" fmla="*/ 2147483647 w 638"/>
              <a:gd name="T3" fmla="*/ 2147483647 h 1194"/>
              <a:gd name="T4" fmla="*/ 2147483647 w 638"/>
              <a:gd name="T5" fmla="*/ 2147483647 h 1194"/>
              <a:gd name="T6" fmla="*/ 2147483647 w 638"/>
              <a:gd name="T7" fmla="*/ 2147483647 h 1194"/>
              <a:gd name="T8" fmla="*/ 2147483647 w 638"/>
              <a:gd name="T9" fmla="*/ 2147483647 h 1194"/>
              <a:gd name="T10" fmla="*/ 2147483647 w 638"/>
              <a:gd name="T11" fmla="*/ 2147483647 h 1194"/>
              <a:gd name="T12" fmla="*/ 2147483647 w 638"/>
              <a:gd name="T13" fmla="*/ 2147483647 h 1194"/>
              <a:gd name="T14" fmla="*/ 2147483647 w 638"/>
              <a:gd name="T15" fmla="*/ 2147483647 h 1194"/>
              <a:gd name="T16" fmla="*/ 2147483647 w 638"/>
              <a:gd name="T17" fmla="*/ 2147483647 h 1194"/>
              <a:gd name="T18" fmla="*/ 2147483647 w 638"/>
              <a:gd name="T19" fmla="*/ 2147483647 h 1194"/>
              <a:gd name="T20" fmla="*/ 2147483647 w 638"/>
              <a:gd name="T21" fmla="*/ 2147483647 h 1194"/>
              <a:gd name="T22" fmla="*/ 2147483647 w 638"/>
              <a:gd name="T23" fmla="*/ 2147483647 h 1194"/>
              <a:gd name="T24" fmla="*/ 2147483647 w 638"/>
              <a:gd name="T25" fmla="*/ 2147483647 h 1194"/>
              <a:gd name="T26" fmla="*/ 2147483647 w 638"/>
              <a:gd name="T27" fmla="*/ 2147483647 h 1194"/>
              <a:gd name="T28" fmla="*/ 2147483647 w 638"/>
              <a:gd name="T29" fmla="*/ 2147483647 h 1194"/>
              <a:gd name="T30" fmla="*/ 2147483647 w 638"/>
              <a:gd name="T31" fmla="*/ 2147483647 h 1194"/>
              <a:gd name="T32" fmla="*/ 2147483647 w 638"/>
              <a:gd name="T33" fmla="*/ 2147483647 h 1194"/>
              <a:gd name="T34" fmla="*/ 2147483647 w 638"/>
              <a:gd name="T35" fmla="*/ 2147483647 h 1194"/>
              <a:gd name="T36" fmla="*/ 2147483647 w 638"/>
              <a:gd name="T37" fmla="*/ 2147483647 h 1194"/>
              <a:gd name="T38" fmla="*/ 2147483647 w 638"/>
              <a:gd name="T39" fmla="*/ 2147483647 h 1194"/>
              <a:gd name="T40" fmla="*/ 2147483647 w 638"/>
              <a:gd name="T41" fmla="*/ 2147483647 h 1194"/>
              <a:gd name="T42" fmla="*/ 2147483647 w 638"/>
              <a:gd name="T43" fmla="*/ 2147483647 h 1194"/>
              <a:gd name="T44" fmla="*/ 2147483647 w 638"/>
              <a:gd name="T45" fmla="*/ 2147483647 h 1194"/>
              <a:gd name="T46" fmla="*/ 2147483647 w 638"/>
              <a:gd name="T47" fmla="*/ 2147483647 h 1194"/>
              <a:gd name="T48" fmla="*/ 2147483647 w 638"/>
              <a:gd name="T49" fmla="*/ 2147483647 h 1194"/>
              <a:gd name="T50" fmla="*/ 2147483647 w 638"/>
              <a:gd name="T51" fmla="*/ 2147483647 h 1194"/>
              <a:gd name="T52" fmla="*/ 2147483647 w 638"/>
              <a:gd name="T53" fmla="*/ 2147483647 h 1194"/>
              <a:gd name="T54" fmla="*/ 2147483647 w 638"/>
              <a:gd name="T55" fmla="*/ 1799012972 h 1194"/>
              <a:gd name="T56" fmla="*/ 0 w 638"/>
              <a:gd name="T57" fmla="*/ 0 h 119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38" h="1194">
                <a:moveTo>
                  <a:pt x="0" y="0"/>
                </a:moveTo>
                <a:lnTo>
                  <a:pt x="38" y="110"/>
                </a:lnTo>
                <a:lnTo>
                  <a:pt x="78" y="216"/>
                </a:lnTo>
                <a:lnTo>
                  <a:pt x="106" y="304"/>
                </a:lnTo>
                <a:lnTo>
                  <a:pt x="136" y="398"/>
                </a:lnTo>
                <a:lnTo>
                  <a:pt x="164" y="506"/>
                </a:lnTo>
                <a:lnTo>
                  <a:pt x="206" y="672"/>
                </a:lnTo>
                <a:lnTo>
                  <a:pt x="236" y="788"/>
                </a:lnTo>
                <a:lnTo>
                  <a:pt x="272" y="990"/>
                </a:lnTo>
                <a:lnTo>
                  <a:pt x="286" y="1086"/>
                </a:lnTo>
                <a:lnTo>
                  <a:pt x="302" y="1194"/>
                </a:lnTo>
                <a:lnTo>
                  <a:pt x="638" y="1194"/>
                </a:lnTo>
                <a:lnTo>
                  <a:pt x="624" y="1142"/>
                </a:lnTo>
                <a:lnTo>
                  <a:pt x="598" y="1060"/>
                </a:lnTo>
                <a:lnTo>
                  <a:pt x="572" y="980"/>
                </a:lnTo>
                <a:lnTo>
                  <a:pt x="548" y="912"/>
                </a:lnTo>
                <a:lnTo>
                  <a:pt x="494" y="784"/>
                </a:lnTo>
                <a:lnTo>
                  <a:pt x="456" y="698"/>
                </a:lnTo>
                <a:lnTo>
                  <a:pt x="424" y="626"/>
                </a:lnTo>
                <a:lnTo>
                  <a:pt x="378" y="532"/>
                </a:lnTo>
                <a:lnTo>
                  <a:pt x="340" y="470"/>
                </a:lnTo>
                <a:lnTo>
                  <a:pt x="306" y="414"/>
                </a:lnTo>
                <a:lnTo>
                  <a:pt x="268" y="342"/>
                </a:lnTo>
                <a:lnTo>
                  <a:pt x="228" y="286"/>
                </a:lnTo>
                <a:lnTo>
                  <a:pt x="174" y="210"/>
                </a:lnTo>
                <a:lnTo>
                  <a:pt x="122" y="140"/>
                </a:lnTo>
                <a:lnTo>
                  <a:pt x="58" y="52"/>
                </a:lnTo>
                <a:lnTo>
                  <a:pt x="30" y="2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lIns="0" tIns="0" rIns="0" bIns="0" anchor="ctr"/>
          <a:lstStyle/>
          <a:p>
            <a:endParaRPr lang="en-US"/>
          </a:p>
        </p:txBody>
      </p:sp>
      <p:sp>
        <p:nvSpPr>
          <p:cNvPr id="2051" name="Freeform 85">
            <a:extLst>
              <a:ext uri="{FF2B5EF4-FFF2-40B4-BE49-F238E27FC236}">
                <a16:creationId xmlns:a16="http://schemas.microsoft.com/office/drawing/2014/main" id="{9A876958-6681-44E3-8FFF-73B1A3EB73A4}"/>
              </a:ext>
            </a:extLst>
          </p:cNvPr>
          <p:cNvSpPr>
            <a:spLocks/>
          </p:cNvSpPr>
          <p:nvPr/>
        </p:nvSpPr>
        <p:spPr bwMode="auto">
          <a:xfrm flipH="1">
            <a:off x="8545513" y="6146800"/>
            <a:ext cx="246062" cy="165100"/>
          </a:xfrm>
          <a:custGeom>
            <a:avLst/>
            <a:gdLst>
              <a:gd name="T0" fmla="*/ 2147483647 w 448"/>
              <a:gd name="T1" fmla="*/ 2147483647 h 372"/>
              <a:gd name="T2" fmla="*/ 2147483647 w 448"/>
              <a:gd name="T3" fmla="*/ 2147483647 h 372"/>
              <a:gd name="T4" fmla="*/ 2147483647 w 448"/>
              <a:gd name="T5" fmla="*/ 2147483647 h 372"/>
              <a:gd name="T6" fmla="*/ 2147483647 w 448"/>
              <a:gd name="T7" fmla="*/ 2147483647 h 372"/>
              <a:gd name="T8" fmla="*/ 2147483647 w 448"/>
              <a:gd name="T9" fmla="*/ 2147483647 h 372"/>
              <a:gd name="T10" fmla="*/ 2147483647 w 448"/>
              <a:gd name="T11" fmla="*/ 2147483647 h 372"/>
              <a:gd name="T12" fmla="*/ 0 w 448"/>
              <a:gd name="T13" fmla="*/ 0 h 372"/>
              <a:gd name="T14" fmla="*/ 2147483647 w 448"/>
              <a:gd name="T15" fmla="*/ 0 h 372"/>
              <a:gd name="T16" fmla="*/ 2147483647 w 448"/>
              <a:gd name="T17" fmla="*/ 2147483647 h 372"/>
              <a:gd name="T18" fmla="*/ 2147483647 w 448"/>
              <a:gd name="T19" fmla="*/ 2147483647 h 372"/>
              <a:gd name="T20" fmla="*/ 2147483647 w 448"/>
              <a:gd name="T21" fmla="*/ 2147483647 h 372"/>
              <a:gd name="T22" fmla="*/ 2147483647 w 448"/>
              <a:gd name="T23" fmla="*/ 2147483647 h 372"/>
              <a:gd name="T24" fmla="*/ 2147483647 w 448"/>
              <a:gd name="T25" fmla="*/ 2147483647 h 372"/>
              <a:gd name="T26" fmla="*/ 2147483647 w 448"/>
              <a:gd name="T27" fmla="*/ 2147483647 h 372"/>
              <a:gd name="T28" fmla="*/ 2147483647 w 448"/>
              <a:gd name="T29" fmla="*/ 2147483647 h 3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48" h="372">
                <a:moveTo>
                  <a:pt x="448" y="372"/>
                </a:moveTo>
                <a:lnTo>
                  <a:pt x="388" y="302"/>
                </a:lnTo>
                <a:lnTo>
                  <a:pt x="280" y="208"/>
                </a:lnTo>
                <a:lnTo>
                  <a:pt x="210" y="142"/>
                </a:lnTo>
                <a:lnTo>
                  <a:pt x="140" y="94"/>
                </a:lnTo>
                <a:lnTo>
                  <a:pt x="64" y="44"/>
                </a:lnTo>
                <a:lnTo>
                  <a:pt x="0" y="0"/>
                </a:lnTo>
                <a:lnTo>
                  <a:pt x="280" y="0"/>
                </a:lnTo>
                <a:lnTo>
                  <a:pt x="300" y="36"/>
                </a:lnTo>
                <a:lnTo>
                  <a:pt x="324" y="82"/>
                </a:lnTo>
                <a:lnTo>
                  <a:pt x="346" y="134"/>
                </a:lnTo>
                <a:lnTo>
                  <a:pt x="378" y="206"/>
                </a:lnTo>
                <a:lnTo>
                  <a:pt x="408" y="264"/>
                </a:lnTo>
                <a:lnTo>
                  <a:pt x="434" y="334"/>
                </a:lnTo>
                <a:lnTo>
                  <a:pt x="448" y="372"/>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lIns="0" tIns="0" rIns="0" bIns="0" anchor="ctr"/>
          <a:lstStyle/>
          <a:p>
            <a:endParaRPr lang="en-US"/>
          </a:p>
        </p:txBody>
      </p:sp>
      <p:sp>
        <p:nvSpPr>
          <p:cNvPr id="2052" name="Rectangle 2">
            <a:extLst>
              <a:ext uri="{FF2B5EF4-FFF2-40B4-BE49-F238E27FC236}">
                <a16:creationId xmlns:a16="http://schemas.microsoft.com/office/drawing/2014/main" id="{B53E3D77-2D79-4C0F-B263-F7A4D2FE72BB}"/>
              </a:ext>
            </a:extLst>
          </p:cNvPr>
          <p:cNvSpPr>
            <a:spLocks noGrp="1" noChangeArrowheads="1"/>
          </p:cNvSpPr>
          <p:nvPr>
            <p:ph type="title"/>
          </p:nvPr>
        </p:nvSpPr>
        <p:spPr bwMode="auto">
          <a:xfrm>
            <a:off x="357188" y="301625"/>
            <a:ext cx="8461375" cy="120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a:t>Click to edit Master title style</a:t>
            </a:r>
          </a:p>
        </p:txBody>
      </p:sp>
      <p:sp>
        <p:nvSpPr>
          <p:cNvPr id="1033" name="Rectangle 3">
            <a:extLst>
              <a:ext uri="{FF2B5EF4-FFF2-40B4-BE49-F238E27FC236}">
                <a16:creationId xmlns:a16="http://schemas.microsoft.com/office/drawing/2014/main" id="{E717C7F2-09B8-48FD-92A8-8F7BDD8839B4}"/>
              </a:ext>
            </a:extLst>
          </p:cNvPr>
          <p:cNvSpPr>
            <a:spLocks noGrp="1" noChangeArrowheads="1"/>
          </p:cNvSpPr>
          <p:nvPr>
            <p:ph type="body" idx="1"/>
          </p:nvPr>
        </p:nvSpPr>
        <p:spPr bwMode="auto">
          <a:xfrm>
            <a:off x="357188" y="1697038"/>
            <a:ext cx="8478837" cy="438943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Paragraph content</a:t>
            </a:r>
          </a:p>
          <a:p>
            <a:pPr lvl="1"/>
            <a:r>
              <a:rPr lang="en-US"/>
              <a:t>Bullets</a:t>
            </a:r>
          </a:p>
          <a:p>
            <a:pPr lvl="5"/>
            <a:r>
              <a:rPr lang="en-US"/>
              <a:t>Bullets</a:t>
            </a:r>
          </a:p>
          <a:p>
            <a:pPr lvl="3"/>
            <a:r>
              <a:rPr lang="en-US"/>
              <a:t>Bullets</a:t>
            </a:r>
          </a:p>
          <a:p>
            <a:pPr lvl="4"/>
            <a:r>
              <a:rPr lang="en-US"/>
              <a:t>Bullets</a:t>
            </a:r>
          </a:p>
        </p:txBody>
      </p:sp>
      <p:sp>
        <p:nvSpPr>
          <p:cNvPr id="2054" name="TextBox 7">
            <a:extLst>
              <a:ext uri="{FF2B5EF4-FFF2-40B4-BE49-F238E27FC236}">
                <a16:creationId xmlns:a16="http://schemas.microsoft.com/office/drawing/2014/main" id="{A5DD15D1-D7E3-4BEF-B088-0F86437D232D}"/>
              </a:ext>
            </a:extLst>
          </p:cNvPr>
          <p:cNvSpPr txBox="1">
            <a:spLocks noChangeArrowheads="1"/>
          </p:cNvSpPr>
          <p:nvPr/>
        </p:nvSpPr>
        <p:spPr bwMode="auto">
          <a:xfrm>
            <a:off x="8683625" y="6207125"/>
            <a:ext cx="184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Trebuchet MS" charset="0"/>
                <a:ea typeface="ＭＳ Ｐゴシック" charset="0"/>
                <a:cs typeface="ＭＳ Ｐゴシック" charset="0"/>
              </a:defRPr>
            </a:lvl1pPr>
            <a:lvl2pPr marL="742950" indent="-285750" eaLnBrk="0" hangingPunct="0">
              <a:defRPr sz="1600" b="1">
                <a:solidFill>
                  <a:schemeClr val="tx1"/>
                </a:solidFill>
                <a:latin typeface="Trebuchet MS" charset="0"/>
                <a:ea typeface="ＭＳ Ｐゴシック" charset="0"/>
              </a:defRPr>
            </a:lvl2pPr>
            <a:lvl3pPr marL="1143000" indent="-228600" eaLnBrk="0" hangingPunct="0">
              <a:defRPr sz="1600" b="1">
                <a:solidFill>
                  <a:schemeClr val="tx1"/>
                </a:solidFill>
                <a:latin typeface="Trebuchet MS" charset="0"/>
                <a:ea typeface="ＭＳ Ｐゴシック" charset="0"/>
              </a:defRPr>
            </a:lvl3pPr>
            <a:lvl4pPr marL="1600200" indent="-228600" eaLnBrk="0" hangingPunct="0">
              <a:defRPr sz="1600" b="1">
                <a:solidFill>
                  <a:schemeClr val="tx1"/>
                </a:solidFill>
                <a:latin typeface="Trebuchet MS" charset="0"/>
                <a:ea typeface="ＭＳ Ｐゴシック" charset="0"/>
              </a:defRPr>
            </a:lvl4pPr>
            <a:lvl5pPr marL="2057400" indent="-228600" eaLnBrk="0" hangingPunct="0">
              <a:defRPr sz="1600" b="1">
                <a:solidFill>
                  <a:schemeClr val="tx1"/>
                </a:solidFill>
                <a:latin typeface="Trebuchet MS" charset="0"/>
                <a:ea typeface="ＭＳ Ｐゴシック" charset="0"/>
              </a:defRPr>
            </a:lvl5pPr>
            <a:lvl6pPr marL="2514600" indent="-228600" eaLnBrk="0" fontAlgn="base" hangingPunct="0">
              <a:spcBef>
                <a:spcPct val="0"/>
              </a:spcBef>
              <a:spcAft>
                <a:spcPct val="0"/>
              </a:spcAft>
              <a:defRPr sz="1600" b="1">
                <a:solidFill>
                  <a:schemeClr val="tx1"/>
                </a:solidFill>
                <a:latin typeface="Trebuchet MS" charset="0"/>
                <a:ea typeface="ＭＳ Ｐゴシック" charset="0"/>
              </a:defRPr>
            </a:lvl6pPr>
            <a:lvl7pPr marL="2971800" indent="-228600" eaLnBrk="0" fontAlgn="base" hangingPunct="0">
              <a:spcBef>
                <a:spcPct val="0"/>
              </a:spcBef>
              <a:spcAft>
                <a:spcPct val="0"/>
              </a:spcAft>
              <a:defRPr sz="1600" b="1">
                <a:solidFill>
                  <a:schemeClr val="tx1"/>
                </a:solidFill>
                <a:latin typeface="Trebuchet MS" charset="0"/>
                <a:ea typeface="ＭＳ Ｐゴシック" charset="0"/>
              </a:defRPr>
            </a:lvl7pPr>
            <a:lvl8pPr marL="3429000" indent="-228600" eaLnBrk="0" fontAlgn="base" hangingPunct="0">
              <a:spcBef>
                <a:spcPct val="0"/>
              </a:spcBef>
              <a:spcAft>
                <a:spcPct val="0"/>
              </a:spcAft>
              <a:defRPr sz="1600" b="1">
                <a:solidFill>
                  <a:schemeClr val="tx1"/>
                </a:solidFill>
                <a:latin typeface="Trebuchet MS" charset="0"/>
                <a:ea typeface="ＭＳ Ｐゴシック" charset="0"/>
              </a:defRPr>
            </a:lvl8pPr>
            <a:lvl9pPr marL="3886200" indent="-228600" eaLnBrk="0" fontAlgn="base" hangingPunct="0">
              <a:spcBef>
                <a:spcPct val="0"/>
              </a:spcBef>
              <a:spcAft>
                <a:spcPct val="0"/>
              </a:spcAft>
              <a:defRPr sz="1600" b="1">
                <a:solidFill>
                  <a:schemeClr val="tx1"/>
                </a:solidFill>
                <a:latin typeface="Trebuchet MS" charset="0"/>
                <a:ea typeface="ＭＳ Ｐゴシック" charset="0"/>
              </a:defRPr>
            </a:lvl9pPr>
          </a:lstStyle>
          <a:p>
            <a:pPr eaLnBrk="1" hangingPunct="1">
              <a:defRPr/>
            </a:pPr>
            <a:endParaRPr lang="en-US"/>
          </a:p>
        </p:txBody>
      </p:sp>
      <p:sp>
        <p:nvSpPr>
          <p:cNvPr id="4" name="Slide Number Placeholder 3">
            <a:extLst>
              <a:ext uri="{FF2B5EF4-FFF2-40B4-BE49-F238E27FC236}">
                <a16:creationId xmlns:a16="http://schemas.microsoft.com/office/drawing/2014/main" id="{BF949415-C68B-4256-8C6D-36EF938F5E53}"/>
              </a:ext>
            </a:extLst>
          </p:cNvPr>
          <p:cNvSpPr>
            <a:spLocks noGrp="1"/>
          </p:cNvSpPr>
          <p:nvPr>
            <p:ph type="sldNum" sz="quarter" idx="4"/>
          </p:nvPr>
        </p:nvSpPr>
        <p:spPr>
          <a:xfrm>
            <a:off x="360363" y="6356350"/>
            <a:ext cx="317500" cy="365125"/>
          </a:xfrm>
          <a:prstGeom prst="rect">
            <a:avLst/>
          </a:prstGeom>
        </p:spPr>
        <p:txBody>
          <a:bodyPr vert="horz" wrap="square" lIns="0" tIns="0" rIns="0" bIns="0" numCol="1" anchor="ctr" anchorCtr="0" compatLnSpc="1">
            <a:prstTxWarp prst="textNoShape">
              <a:avLst/>
            </a:prstTxWarp>
            <a:normAutofit/>
          </a:bodyPr>
          <a:lstStyle>
            <a:lvl1pPr>
              <a:defRPr sz="1100" b="0">
                <a:solidFill>
                  <a:srgbClr val="595959"/>
                </a:solidFill>
                <a:latin typeface="Arial" panose="020B0604020202020204" pitchFamily="34" charset="0"/>
                <a:cs typeface="Times New Roman" panose="02020603050405020304" pitchFamily="18" charset="0"/>
              </a:defRPr>
            </a:lvl1pPr>
          </a:lstStyle>
          <a:p>
            <a:fld id="{C3D4A14B-44FE-4C93-ADE7-2ADD85523BB2}" type="slidenum">
              <a:rPr lang="en-US" altLang="en-US"/>
              <a:pPr/>
              <a:t>‹#›</a:t>
            </a:fld>
            <a:endParaRPr lang="en-US" altLang="en-US"/>
          </a:p>
        </p:txBody>
      </p:sp>
      <p:sp>
        <p:nvSpPr>
          <p:cNvPr id="5" name="Footer Placeholder 4">
            <a:extLst>
              <a:ext uri="{FF2B5EF4-FFF2-40B4-BE49-F238E27FC236}">
                <a16:creationId xmlns:a16="http://schemas.microsoft.com/office/drawing/2014/main" id="{4405C56D-F3D2-4AAD-A017-DBDF3BC17356}"/>
              </a:ext>
            </a:extLst>
          </p:cNvPr>
          <p:cNvSpPr>
            <a:spLocks noGrp="1"/>
          </p:cNvSpPr>
          <p:nvPr>
            <p:ph type="ftr" sz="quarter" idx="3"/>
          </p:nvPr>
        </p:nvSpPr>
        <p:spPr>
          <a:xfrm>
            <a:off x="741363" y="6356350"/>
            <a:ext cx="5915025" cy="365125"/>
          </a:xfrm>
          <a:prstGeom prst="rect">
            <a:avLst/>
          </a:prstGeom>
        </p:spPr>
        <p:txBody>
          <a:bodyPr vert="horz" lIns="0" tIns="0" rIns="0" bIns="0" rtlCol="0" anchor="ctr">
            <a:normAutofit/>
          </a:bodyPr>
          <a:lstStyle>
            <a:lvl1pPr algn="l">
              <a:defRPr sz="1100" b="0" baseline="0">
                <a:solidFill>
                  <a:schemeClr val="tx2">
                    <a:lumMod val="65000"/>
                    <a:lumOff val="35000"/>
                  </a:schemeClr>
                </a:solidFill>
                <a:latin typeface="+mn-lt"/>
                <a:ea typeface="+mn-ea"/>
                <a:cs typeface="Times New Roman" pitchFamily="18" charset="0"/>
              </a:defRPr>
            </a:lvl1pPr>
          </a:lstStyle>
          <a:p>
            <a:pPr>
              <a:defRPr/>
            </a:pPr>
            <a:r>
              <a:rPr lang="en-US"/>
              <a:t>Presentation Title</a:t>
            </a:r>
          </a:p>
        </p:txBody>
      </p:sp>
    </p:spTree>
  </p:cSld>
  <p:clrMap bg1="lt1" tx1="dk1" bg2="lt2" tx2="dk2" accent1="accent1" accent2="accent2" accent3="accent3" accent4="accent4" accent5="accent5" accent6="accent6" hlink="hlink" folHlink="folHlink"/>
  <p:sldLayoutIdLst>
    <p:sldLayoutId id="2147485435" r:id="rId1"/>
    <p:sldLayoutId id="2147485436" r:id="rId2"/>
    <p:sldLayoutId id="2147485437" r:id="rId3"/>
    <p:sldLayoutId id="2147485420" r:id="rId4"/>
    <p:sldLayoutId id="2147485421" r:id="rId5"/>
    <p:sldLayoutId id="2147485422" r:id="rId6"/>
    <p:sldLayoutId id="2147485423" r:id="rId7"/>
    <p:sldLayoutId id="2147485424" r:id="rId8"/>
    <p:sldLayoutId id="2147485425" r:id="rId9"/>
    <p:sldLayoutId id="2147485438" r:id="rId10"/>
    <p:sldLayoutId id="2147485426" r:id="rId11"/>
    <p:sldLayoutId id="2147485439" r:id="rId12"/>
    <p:sldLayoutId id="2147485427" r:id="rId13"/>
    <p:sldLayoutId id="2147485428" r:id="rId14"/>
    <p:sldLayoutId id="2147485429" r:id="rId15"/>
    <p:sldLayoutId id="2147485430" r:id="rId16"/>
    <p:sldLayoutId id="2147485440" r:id="rId17"/>
    <p:sldLayoutId id="2147485431" r:id="rId18"/>
  </p:sldLayoutIdLst>
  <p:hf hdr="0" dt="0"/>
  <p:txStyles>
    <p:titleStyle>
      <a:lvl1pPr algn="l" rtl="0" eaLnBrk="0" fontAlgn="base" hangingPunct="0">
        <a:spcBef>
          <a:spcPct val="0"/>
        </a:spcBef>
        <a:spcAft>
          <a:spcPct val="0"/>
        </a:spcAft>
        <a:buFont typeface="Arial" panose="020B0604020202020204" pitchFamily="34" charset="0"/>
        <a:defRPr sz="2200">
          <a:solidFill>
            <a:schemeClr val="tx1"/>
          </a:solidFill>
          <a:latin typeface="+mn-lt"/>
          <a:ea typeface="MS PGothic" pitchFamily="34" charset="-128"/>
          <a:cs typeface="Andes ExtraLight"/>
        </a:defRPr>
      </a:lvl1pPr>
      <a:lvl2pPr algn="l" rtl="0" eaLnBrk="0" fontAlgn="base" hangingPunct="0">
        <a:spcBef>
          <a:spcPct val="0"/>
        </a:spcBef>
        <a:spcAft>
          <a:spcPct val="0"/>
        </a:spcAft>
        <a:buFont typeface="Arial" panose="020B0604020202020204" pitchFamily="34" charset="0"/>
        <a:defRPr sz="2200">
          <a:solidFill>
            <a:schemeClr val="tx1"/>
          </a:solidFill>
          <a:latin typeface="Arial" charset="0"/>
          <a:ea typeface="MS PGothic" pitchFamily="34" charset="-128"/>
          <a:cs typeface="Andes ExtraLight" pitchFamily="50" charset="0"/>
        </a:defRPr>
      </a:lvl2pPr>
      <a:lvl3pPr algn="l" rtl="0" eaLnBrk="0" fontAlgn="base" hangingPunct="0">
        <a:spcBef>
          <a:spcPct val="0"/>
        </a:spcBef>
        <a:spcAft>
          <a:spcPct val="0"/>
        </a:spcAft>
        <a:buFont typeface="Arial" panose="020B0604020202020204" pitchFamily="34" charset="0"/>
        <a:defRPr sz="2200">
          <a:solidFill>
            <a:schemeClr val="tx1"/>
          </a:solidFill>
          <a:latin typeface="Arial" charset="0"/>
          <a:ea typeface="MS PGothic" pitchFamily="34" charset="-128"/>
          <a:cs typeface="Andes ExtraLight" pitchFamily="50" charset="0"/>
        </a:defRPr>
      </a:lvl3pPr>
      <a:lvl4pPr algn="l" rtl="0" eaLnBrk="0" fontAlgn="base" hangingPunct="0">
        <a:spcBef>
          <a:spcPct val="0"/>
        </a:spcBef>
        <a:spcAft>
          <a:spcPct val="0"/>
        </a:spcAft>
        <a:buFont typeface="Arial" panose="020B0604020202020204" pitchFamily="34" charset="0"/>
        <a:defRPr sz="2200">
          <a:solidFill>
            <a:schemeClr val="tx1"/>
          </a:solidFill>
          <a:latin typeface="Arial" charset="0"/>
          <a:ea typeface="MS PGothic" pitchFamily="34" charset="-128"/>
          <a:cs typeface="Andes ExtraLight" pitchFamily="50" charset="0"/>
        </a:defRPr>
      </a:lvl4pPr>
      <a:lvl5pPr algn="l" rtl="0" eaLnBrk="0" fontAlgn="base" hangingPunct="0">
        <a:spcBef>
          <a:spcPct val="0"/>
        </a:spcBef>
        <a:spcAft>
          <a:spcPct val="0"/>
        </a:spcAft>
        <a:buFont typeface="Arial" panose="020B0604020202020204" pitchFamily="34" charset="0"/>
        <a:defRPr sz="2200">
          <a:solidFill>
            <a:schemeClr val="tx1"/>
          </a:solidFill>
          <a:latin typeface="Arial" charset="0"/>
          <a:ea typeface="MS PGothic" pitchFamily="34" charset="-128"/>
          <a:cs typeface="Andes ExtraLight" pitchFamily="50" charset="0"/>
        </a:defRPr>
      </a:lvl5pPr>
      <a:lvl6pPr marL="457200" algn="ctr" rtl="0" fontAlgn="base">
        <a:spcBef>
          <a:spcPct val="0"/>
        </a:spcBef>
        <a:spcAft>
          <a:spcPct val="0"/>
        </a:spcAft>
        <a:defRPr sz="2600" b="1">
          <a:solidFill>
            <a:srgbClr val="014C6D"/>
          </a:solidFill>
          <a:latin typeface="Trebuchet MS" pitchFamily="34" charset="0"/>
        </a:defRPr>
      </a:lvl6pPr>
      <a:lvl7pPr marL="914400" algn="ctr" rtl="0" fontAlgn="base">
        <a:spcBef>
          <a:spcPct val="0"/>
        </a:spcBef>
        <a:spcAft>
          <a:spcPct val="0"/>
        </a:spcAft>
        <a:defRPr sz="2600" b="1">
          <a:solidFill>
            <a:srgbClr val="014C6D"/>
          </a:solidFill>
          <a:latin typeface="Trebuchet MS" pitchFamily="34" charset="0"/>
        </a:defRPr>
      </a:lvl7pPr>
      <a:lvl8pPr marL="1371600" algn="ctr" rtl="0" fontAlgn="base">
        <a:spcBef>
          <a:spcPct val="0"/>
        </a:spcBef>
        <a:spcAft>
          <a:spcPct val="0"/>
        </a:spcAft>
        <a:defRPr sz="2600" b="1">
          <a:solidFill>
            <a:srgbClr val="014C6D"/>
          </a:solidFill>
          <a:latin typeface="Trebuchet MS" pitchFamily="34" charset="0"/>
        </a:defRPr>
      </a:lvl8pPr>
      <a:lvl9pPr marL="1828800" algn="ctr" rtl="0" fontAlgn="base">
        <a:spcBef>
          <a:spcPct val="0"/>
        </a:spcBef>
        <a:spcAft>
          <a:spcPct val="0"/>
        </a:spcAft>
        <a:defRPr sz="2600" b="1">
          <a:solidFill>
            <a:srgbClr val="014C6D"/>
          </a:solidFill>
          <a:latin typeface="Trebuchet MS" pitchFamily="34" charset="0"/>
        </a:defRPr>
      </a:lvl9pPr>
    </p:titleStyle>
    <p:bodyStyle>
      <a:lvl1pPr marL="342900" indent="-342900" algn="l" rtl="0" eaLnBrk="0" fontAlgn="base" hangingPunct="0">
        <a:lnSpc>
          <a:spcPct val="150000"/>
        </a:lnSpc>
        <a:spcBef>
          <a:spcPts val="1800"/>
        </a:spcBef>
        <a:spcAft>
          <a:spcPct val="0"/>
        </a:spcAft>
        <a:buClr>
          <a:srgbClr val="404040"/>
        </a:buClr>
        <a:defRPr>
          <a:solidFill>
            <a:srgbClr val="595959"/>
          </a:solidFill>
          <a:latin typeface="Arial"/>
          <a:ea typeface="MS PGothic" pitchFamily="34" charset="-128"/>
          <a:cs typeface="Arial"/>
        </a:defRPr>
      </a:lvl1pPr>
      <a:lvl2pPr marL="285750" indent="-285750" algn="l" rtl="0" eaLnBrk="0" fontAlgn="base" hangingPunct="0">
        <a:lnSpc>
          <a:spcPct val="110000"/>
        </a:lnSpc>
        <a:spcBef>
          <a:spcPct val="0"/>
        </a:spcBef>
        <a:spcAft>
          <a:spcPct val="0"/>
        </a:spcAft>
        <a:buClr>
          <a:srgbClr val="595959"/>
        </a:buClr>
        <a:buFont typeface="Arial" panose="020B0604020202020204" pitchFamily="34" charset="0"/>
        <a:buChar char="•"/>
        <a:defRPr>
          <a:solidFill>
            <a:srgbClr val="595959"/>
          </a:solidFill>
          <a:latin typeface="Arial"/>
          <a:ea typeface="MS PGothic" pitchFamily="34" charset="-128"/>
          <a:cs typeface="Arial"/>
        </a:defRPr>
      </a:lvl2pPr>
      <a:lvl3pPr marL="285750" indent="-285750" algn="l" rtl="0" eaLnBrk="0" fontAlgn="base" hangingPunct="0">
        <a:lnSpc>
          <a:spcPct val="110000"/>
        </a:lnSpc>
        <a:spcBef>
          <a:spcPct val="0"/>
        </a:spcBef>
        <a:spcAft>
          <a:spcPct val="0"/>
        </a:spcAft>
        <a:buClr>
          <a:schemeClr val="tx1"/>
        </a:buClr>
        <a:buFont typeface="Arial" panose="020B0604020202020204" pitchFamily="34" charset="0"/>
        <a:buChar char="•"/>
        <a:defRPr>
          <a:solidFill>
            <a:schemeClr val="tx2"/>
          </a:solidFill>
          <a:latin typeface="Arial"/>
          <a:ea typeface="MS PGothic" pitchFamily="34" charset="-128"/>
          <a:cs typeface="Arial"/>
        </a:defRPr>
      </a:lvl3pPr>
      <a:lvl4pPr marL="831850" indent="-285750" algn="l" rtl="0" eaLnBrk="0" fontAlgn="base" hangingPunct="0">
        <a:lnSpc>
          <a:spcPct val="110000"/>
        </a:lnSpc>
        <a:spcBef>
          <a:spcPct val="0"/>
        </a:spcBef>
        <a:spcAft>
          <a:spcPct val="0"/>
        </a:spcAft>
        <a:buClr>
          <a:srgbClr val="595959"/>
        </a:buClr>
        <a:buFont typeface="Arial" panose="020B0604020202020204" pitchFamily="34" charset="0"/>
        <a:buChar char="•"/>
        <a:defRPr>
          <a:solidFill>
            <a:srgbClr val="595959"/>
          </a:solidFill>
          <a:latin typeface="Arial"/>
          <a:ea typeface="MS PGothic" pitchFamily="34" charset="-128"/>
          <a:cs typeface="Arial"/>
        </a:defRPr>
      </a:lvl4pPr>
      <a:lvl5pPr marL="1196975" indent="-285750" algn="l" rtl="0" eaLnBrk="0" fontAlgn="base" hangingPunct="0">
        <a:lnSpc>
          <a:spcPct val="110000"/>
        </a:lnSpc>
        <a:spcBef>
          <a:spcPct val="0"/>
        </a:spcBef>
        <a:spcAft>
          <a:spcPct val="0"/>
        </a:spcAft>
        <a:buClr>
          <a:srgbClr val="595959"/>
        </a:buClr>
        <a:buFont typeface="Arial" panose="020B0604020202020204" pitchFamily="34" charset="0"/>
        <a:buChar char="•"/>
        <a:defRPr>
          <a:solidFill>
            <a:srgbClr val="595959"/>
          </a:solidFill>
          <a:latin typeface="Arial"/>
          <a:ea typeface="MS PGothic" pitchFamily="34" charset="-128"/>
          <a:cs typeface="Arial"/>
        </a:defRPr>
      </a:lvl5pPr>
      <a:lvl6pPr marL="502920" indent="-228600" algn="l" rtl="0" fontAlgn="base">
        <a:spcBef>
          <a:spcPct val="20000"/>
        </a:spcBef>
        <a:spcAft>
          <a:spcPct val="0"/>
        </a:spcAft>
        <a:buClr>
          <a:schemeClr val="tx2">
            <a:lumMod val="65000"/>
            <a:lumOff val="35000"/>
          </a:schemeClr>
        </a:buClr>
        <a:buFont typeface="Arial"/>
        <a:buChar char="•"/>
        <a:defRPr sz="1800">
          <a:solidFill>
            <a:schemeClr val="tx2">
              <a:lumMod val="65000"/>
              <a:lumOff val="35000"/>
            </a:schemeClr>
          </a:solidFill>
          <a:latin typeface="+mn-lt"/>
        </a:defRPr>
      </a:lvl6pPr>
      <a:lvl7pPr marL="2971800" indent="-228600" algn="l" rtl="0" fontAlgn="base">
        <a:spcBef>
          <a:spcPct val="20000"/>
        </a:spcBef>
        <a:spcAft>
          <a:spcPct val="0"/>
        </a:spcAft>
        <a:buClr>
          <a:srgbClr val="00783C"/>
        </a:buClr>
        <a:buChar char="»"/>
        <a:defRPr sz="1600">
          <a:solidFill>
            <a:schemeClr val="tx1"/>
          </a:solidFill>
          <a:latin typeface="+mn-lt"/>
        </a:defRPr>
      </a:lvl7pPr>
      <a:lvl8pPr marL="3429000" indent="-228600" algn="l" rtl="0" fontAlgn="base">
        <a:spcBef>
          <a:spcPct val="20000"/>
        </a:spcBef>
        <a:spcAft>
          <a:spcPct val="0"/>
        </a:spcAft>
        <a:buClr>
          <a:srgbClr val="00783C"/>
        </a:buClr>
        <a:buChar char="»"/>
        <a:defRPr sz="1600">
          <a:solidFill>
            <a:schemeClr val="tx1"/>
          </a:solidFill>
          <a:latin typeface="+mn-lt"/>
        </a:defRPr>
      </a:lvl8pPr>
      <a:lvl9pPr marL="3886200" indent="-228600" algn="l" rtl="0" fontAlgn="base">
        <a:spcBef>
          <a:spcPct val="20000"/>
        </a:spcBef>
        <a:spcAft>
          <a:spcPct val="0"/>
        </a:spcAft>
        <a:buClr>
          <a:srgbClr val="00783C"/>
        </a:buClr>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Freeform 84">
            <a:extLst>
              <a:ext uri="{FF2B5EF4-FFF2-40B4-BE49-F238E27FC236}">
                <a16:creationId xmlns:a16="http://schemas.microsoft.com/office/drawing/2014/main" id="{A0395516-B671-4F92-A043-4E79CC001E60}"/>
              </a:ext>
            </a:extLst>
          </p:cNvPr>
          <p:cNvSpPr>
            <a:spLocks/>
          </p:cNvSpPr>
          <p:nvPr/>
        </p:nvSpPr>
        <p:spPr bwMode="auto">
          <a:xfrm flipH="1">
            <a:off x="8189913" y="6323013"/>
            <a:ext cx="349250" cy="534987"/>
          </a:xfrm>
          <a:custGeom>
            <a:avLst/>
            <a:gdLst>
              <a:gd name="T0" fmla="*/ 0 w 638"/>
              <a:gd name="T1" fmla="*/ 0 h 1194"/>
              <a:gd name="T2" fmla="*/ 2147483647 w 638"/>
              <a:gd name="T3" fmla="*/ 2147483647 h 1194"/>
              <a:gd name="T4" fmla="*/ 2147483647 w 638"/>
              <a:gd name="T5" fmla="*/ 2147483647 h 1194"/>
              <a:gd name="T6" fmla="*/ 2147483647 w 638"/>
              <a:gd name="T7" fmla="*/ 2147483647 h 1194"/>
              <a:gd name="T8" fmla="*/ 2147483647 w 638"/>
              <a:gd name="T9" fmla="*/ 2147483647 h 1194"/>
              <a:gd name="T10" fmla="*/ 2147483647 w 638"/>
              <a:gd name="T11" fmla="*/ 2147483647 h 1194"/>
              <a:gd name="T12" fmla="*/ 2147483647 w 638"/>
              <a:gd name="T13" fmla="*/ 2147483647 h 1194"/>
              <a:gd name="T14" fmla="*/ 2147483647 w 638"/>
              <a:gd name="T15" fmla="*/ 2147483647 h 1194"/>
              <a:gd name="T16" fmla="*/ 2147483647 w 638"/>
              <a:gd name="T17" fmla="*/ 2147483647 h 1194"/>
              <a:gd name="T18" fmla="*/ 2147483647 w 638"/>
              <a:gd name="T19" fmla="*/ 2147483647 h 1194"/>
              <a:gd name="T20" fmla="*/ 2147483647 w 638"/>
              <a:gd name="T21" fmla="*/ 2147483647 h 1194"/>
              <a:gd name="T22" fmla="*/ 2147483647 w 638"/>
              <a:gd name="T23" fmla="*/ 2147483647 h 1194"/>
              <a:gd name="T24" fmla="*/ 2147483647 w 638"/>
              <a:gd name="T25" fmla="*/ 2147483647 h 1194"/>
              <a:gd name="T26" fmla="*/ 2147483647 w 638"/>
              <a:gd name="T27" fmla="*/ 2147483647 h 1194"/>
              <a:gd name="T28" fmla="*/ 2147483647 w 638"/>
              <a:gd name="T29" fmla="*/ 2147483647 h 1194"/>
              <a:gd name="T30" fmla="*/ 2147483647 w 638"/>
              <a:gd name="T31" fmla="*/ 2147483647 h 1194"/>
              <a:gd name="T32" fmla="*/ 2147483647 w 638"/>
              <a:gd name="T33" fmla="*/ 2147483647 h 1194"/>
              <a:gd name="T34" fmla="*/ 2147483647 w 638"/>
              <a:gd name="T35" fmla="*/ 2147483647 h 1194"/>
              <a:gd name="T36" fmla="*/ 2147483647 w 638"/>
              <a:gd name="T37" fmla="*/ 2147483647 h 1194"/>
              <a:gd name="T38" fmla="*/ 2147483647 w 638"/>
              <a:gd name="T39" fmla="*/ 2147483647 h 1194"/>
              <a:gd name="T40" fmla="*/ 2147483647 w 638"/>
              <a:gd name="T41" fmla="*/ 2147483647 h 1194"/>
              <a:gd name="T42" fmla="*/ 2147483647 w 638"/>
              <a:gd name="T43" fmla="*/ 2147483647 h 1194"/>
              <a:gd name="T44" fmla="*/ 2147483647 w 638"/>
              <a:gd name="T45" fmla="*/ 2147483647 h 1194"/>
              <a:gd name="T46" fmla="*/ 2147483647 w 638"/>
              <a:gd name="T47" fmla="*/ 2147483647 h 1194"/>
              <a:gd name="T48" fmla="*/ 2147483647 w 638"/>
              <a:gd name="T49" fmla="*/ 2147483647 h 1194"/>
              <a:gd name="T50" fmla="*/ 2147483647 w 638"/>
              <a:gd name="T51" fmla="*/ 2147483647 h 1194"/>
              <a:gd name="T52" fmla="*/ 2147483647 w 638"/>
              <a:gd name="T53" fmla="*/ 2147483647 h 1194"/>
              <a:gd name="T54" fmla="*/ 2147483647 w 638"/>
              <a:gd name="T55" fmla="*/ 1799012972 h 1194"/>
              <a:gd name="T56" fmla="*/ 0 w 638"/>
              <a:gd name="T57" fmla="*/ 0 h 119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38" h="1194">
                <a:moveTo>
                  <a:pt x="0" y="0"/>
                </a:moveTo>
                <a:lnTo>
                  <a:pt x="38" y="110"/>
                </a:lnTo>
                <a:lnTo>
                  <a:pt x="78" y="216"/>
                </a:lnTo>
                <a:lnTo>
                  <a:pt x="106" y="304"/>
                </a:lnTo>
                <a:lnTo>
                  <a:pt x="136" y="398"/>
                </a:lnTo>
                <a:lnTo>
                  <a:pt x="164" y="506"/>
                </a:lnTo>
                <a:lnTo>
                  <a:pt x="206" y="672"/>
                </a:lnTo>
                <a:lnTo>
                  <a:pt x="236" y="788"/>
                </a:lnTo>
                <a:lnTo>
                  <a:pt x="272" y="990"/>
                </a:lnTo>
                <a:lnTo>
                  <a:pt x="286" y="1086"/>
                </a:lnTo>
                <a:lnTo>
                  <a:pt x="302" y="1194"/>
                </a:lnTo>
                <a:lnTo>
                  <a:pt x="638" y="1194"/>
                </a:lnTo>
                <a:lnTo>
                  <a:pt x="624" y="1142"/>
                </a:lnTo>
                <a:lnTo>
                  <a:pt x="598" y="1060"/>
                </a:lnTo>
                <a:lnTo>
                  <a:pt x="572" y="980"/>
                </a:lnTo>
                <a:lnTo>
                  <a:pt x="548" y="912"/>
                </a:lnTo>
                <a:lnTo>
                  <a:pt x="494" y="784"/>
                </a:lnTo>
                <a:lnTo>
                  <a:pt x="456" y="698"/>
                </a:lnTo>
                <a:lnTo>
                  <a:pt x="424" y="626"/>
                </a:lnTo>
                <a:lnTo>
                  <a:pt x="378" y="532"/>
                </a:lnTo>
                <a:lnTo>
                  <a:pt x="340" y="470"/>
                </a:lnTo>
                <a:lnTo>
                  <a:pt x="306" y="414"/>
                </a:lnTo>
                <a:lnTo>
                  <a:pt x="268" y="342"/>
                </a:lnTo>
                <a:lnTo>
                  <a:pt x="228" y="286"/>
                </a:lnTo>
                <a:lnTo>
                  <a:pt x="174" y="210"/>
                </a:lnTo>
                <a:lnTo>
                  <a:pt x="122" y="140"/>
                </a:lnTo>
                <a:lnTo>
                  <a:pt x="58" y="52"/>
                </a:lnTo>
                <a:lnTo>
                  <a:pt x="30" y="2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lIns="0" tIns="0" rIns="0" bIns="0" anchor="ctr"/>
          <a:lstStyle/>
          <a:p>
            <a:endParaRPr lang="en-US"/>
          </a:p>
        </p:txBody>
      </p:sp>
      <p:sp>
        <p:nvSpPr>
          <p:cNvPr id="2051" name="Freeform 85">
            <a:extLst>
              <a:ext uri="{FF2B5EF4-FFF2-40B4-BE49-F238E27FC236}">
                <a16:creationId xmlns:a16="http://schemas.microsoft.com/office/drawing/2014/main" id="{9A876958-6681-44E3-8FFF-73B1A3EB73A4}"/>
              </a:ext>
            </a:extLst>
          </p:cNvPr>
          <p:cNvSpPr>
            <a:spLocks/>
          </p:cNvSpPr>
          <p:nvPr/>
        </p:nvSpPr>
        <p:spPr bwMode="auto">
          <a:xfrm flipH="1">
            <a:off x="8545513" y="6146800"/>
            <a:ext cx="246062" cy="165100"/>
          </a:xfrm>
          <a:custGeom>
            <a:avLst/>
            <a:gdLst>
              <a:gd name="T0" fmla="*/ 2147483647 w 448"/>
              <a:gd name="T1" fmla="*/ 2147483647 h 372"/>
              <a:gd name="T2" fmla="*/ 2147483647 w 448"/>
              <a:gd name="T3" fmla="*/ 2147483647 h 372"/>
              <a:gd name="T4" fmla="*/ 2147483647 w 448"/>
              <a:gd name="T5" fmla="*/ 2147483647 h 372"/>
              <a:gd name="T6" fmla="*/ 2147483647 w 448"/>
              <a:gd name="T7" fmla="*/ 2147483647 h 372"/>
              <a:gd name="T8" fmla="*/ 2147483647 w 448"/>
              <a:gd name="T9" fmla="*/ 2147483647 h 372"/>
              <a:gd name="T10" fmla="*/ 2147483647 w 448"/>
              <a:gd name="T11" fmla="*/ 2147483647 h 372"/>
              <a:gd name="T12" fmla="*/ 0 w 448"/>
              <a:gd name="T13" fmla="*/ 0 h 372"/>
              <a:gd name="T14" fmla="*/ 2147483647 w 448"/>
              <a:gd name="T15" fmla="*/ 0 h 372"/>
              <a:gd name="T16" fmla="*/ 2147483647 w 448"/>
              <a:gd name="T17" fmla="*/ 2147483647 h 372"/>
              <a:gd name="T18" fmla="*/ 2147483647 w 448"/>
              <a:gd name="T19" fmla="*/ 2147483647 h 372"/>
              <a:gd name="T20" fmla="*/ 2147483647 w 448"/>
              <a:gd name="T21" fmla="*/ 2147483647 h 372"/>
              <a:gd name="T22" fmla="*/ 2147483647 w 448"/>
              <a:gd name="T23" fmla="*/ 2147483647 h 372"/>
              <a:gd name="T24" fmla="*/ 2147483647 w 448"/>
              <a:gd name="T25" fmla="*/ 2147483647 h 372"/>
              <a:gd name="T26" fmla="*/ 2147483647 w 448"/>
              <a:gd name="T27" fmla="*/ 2147483647 h 372"/>
              <a:gd name="T28" fmla="*/ 2147483647 w 448"/>
              <a:gd name="T29" fmla="*/ 2147483647 h 3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48" h="372">
                <a:moveTo>
                  <a:pt x="448" y="372"/>
                </a:moveTo>
                <a:lnTo>
                  <a:pt x="388" y="302"/>
                </a:lnTo>
                <a:lnTo>
                  <a:pt x="280" y="208"/>
                </a:lnTo>
                <a:lnTo>
                  <a:pt x="210" y="142"/>
                </a:lnTo>
                <a:lnTo>
                  <a:pt x="140" y="94"/>
                </a:lnTo>
                <a:lnTo>
                  <a:pt x="64" y="44"/>
                </a:lnTo>
                <a:lnTo>
                  <a:pt x="0" y="0"/>
                </a:lnTo>
                <a:lnTo>
                  <a:pt x="280" y="0"/>
                </a:lnTo>
                <a:lnTo>
                  <a:pt x="300" y="36"/>
                </a:lnTo>
                <a:lnTo>
                  <a:pt x="324" y="82"/>
                </a:lnTo>
                <a:lnTo>
                  <a:pt x="346" y="134"/>
                </a:lnTo>
                <a:lnTo>
                  <a:pt x="378" y="206"/>
                </a:lnTo>
                <a:lnTo>
                  <a:pt x="408" y="264"/>
                </a:lnTo>
                <a:lnTo>
                  <a:pt x="434" y="334"/>
                </a:lnTo>
                <a:lnTo>
                  <a:pt x="448" y="372"/>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lIns="0" tIns="0" rIns="0" bIns="0" anchor="ctr"/>
          <a:lstStyle/>
          <a:p>
            <a:endParaRPr lang="en-US"/>
          </a:p>
        </p:txBody>
      </p:sp>
      <p:sp>
        <p:nvSpPr>
          <p:cNvPr id="2052" name="Rectangle 2">
            <a:extLst>
              <a:ext uri="{FF2B5EF4-FFF2-40B4-BE49-F238E27FC236}">
                <a16:creationId xmlns:a16="http://schemas.microsoft.com/office/drawing/2014/main" id="{B53E3D77-2D79-4C0F-B263-F7A4D2FE72BB}"/>
              </a:ext>
            </a:extLst>
          </p:cNvPr>
          <p:cNvSpPr>
            <a:spLocks noGrp="1" noChangeArrowheads="1"/>
          </p:cNvSpPr>
          <p:nvPr>
            <p:ph type="title"/>
          </p:nvPr>
        </p:nvSpPr>
        <p:spPr bwMode="auto">
          <a:xfrm>
            <a:off x="357188" y="301625"/>
            <a:ext cx="8461375" cy="120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a:t>Click to edit Master title style</a:t>
            </a:r>
          </a:p>
        </p:txBody>
      </p:sp>
      <p:sp>
        <p:nvSpPr>
          <p:cNvPr id="1033" name="Rectangle 3">
            <a:extLst>
              <a:ext uri="{FF2B5EF4-FFF2-40B4-BE49-F238E27FC236}">
                <a16:creationId xmlns:a16="http://schemas.microsoft.com/office/drawing/2014/main" id="{E717C7F2-09B8-48FD-92A8-8F7BDD8839B4}"/>
              </a:ext>
            </a:extLst>
          </p:cNvPr>
          <p:cNvSpPr>
            <a:spLocks noGrp="1" noChangeArrowheads="1"/>
          </p:cNvSpPr>
          <p:nvPr>
            <p:ph type="body" idx="1"/>
          </p:nvPr>
        </p:nvSpPr>
        <p:spPr bwMode="auto">
          <a:xfrm>
            <a:off x="357188" y="1697038"/>
            <a:ext cx="8478837" cy="438943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Paragraph content</a:t>
            </a:r>
          </a:p>
          <a:p>
            <a:pPr lvl="1"/>
            <a:r>
              <a:rPr lang="en-US"/>
              <a:t>Bullets</a:t>
            </a:r>
          </a:p>
          <a:p>
            <a:pPr lvl="5"/>
            <a:r>
              <a:rPr lang="en-US"/>
              <a:t>Bullets</a:t>
            </a:r>
          </a:p>
          <a:p>
            <a:pPr lvl="3"/>
            <a:r>
              <a:rPr lang="en-US"/>
              <a:t>Bullets</a:t>
            </a:r>
          </a:p>
          <a:p>
            <a:pPr lvl="4"/>
            <a:r>
              <a:rPr lang="en-US"/>
              <a:t>Bullets</a:t>
            </a:r>
          </a:p>
        </p:txBody>
      </p:sp>
      <p:sp>
        <p:nvSpPr>
          <p:cNvPr id="2054" name="TextBox 7">
            <a:extLst>
              <a:ext uri="{FF2B5EF4-FFF2-40B4-BE49-F238E27FC236}">
                <a16:creationId xmlns:a16="http://schemas.microsoft.com/office/drawing/2014/main" id="{A5DD15D1-D7E3-4BEF-B088-0F86437D232D}"/>
              </a:ext>
            </a:extLst>
          </p:cNvPr>
          <p:cNvSpPr txBox="1">
            <a:spLocks noChangeArrowheads="1"/>
          </p:cNvSpPr>
          <p:nvPr/>
        </p:nvSpPr>
        <p:spPr bwMode="auto">
          <a:xfrm>
            <a:off x="8683625" y="6207125"/>
            <a:ext cx="184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Trebuchet MS" charset="0"/>
                <a:ea typeface="ＭＳ Ｐゴシック" charset="0"/>
                <a:cs typeface="ＭＳ Ｐゴシック" charset="0"/>
              </a:defRPr>
            </a:lvl1pPr>
            <a:lvl2pPr marL="742950" indent="-285750" eaLnBrk="0" hangingPunct="0">
              <a:defRPr sz="1600" b="1">
                <a:solidFill>
                  <a:schemeClr val="tx1"/>
                </a:solidFill>
                <a:latin typeface="Trebuchet MS" charset="0"/>
                <a:ea typeface="ＭＳ Ｐゴシック" charset="0"/>
              </a:defRPr>
            </a:lvl2pPr>
            <a:lvl3pPr marL="1143000" indent="-228600" eaLnBrk="0" hangingPunct="0">
              <a:defRPr sz="1600" b="1">
                <a:solidFill>
                  <a:schemeClr val="tx1"/>
                </a:solidFill>
                <a:latin typeface="Trebuchet MS" charset="0"/>
                <a:ea typeface="ＭＳ Ｐゴシック" charset="0"/>
              </a:defRPr>
            </a:lvl3pPr>
            <a:lvl4pPr marL="1600200" indent="-228600" eaLnBrk="0" hangingPunct="0">
              <a:defRPr sz="1600" b="1">
                <a:solidFill>
                  <a:schemeClr val="tx1"/>
                </a:solidFill>
                <a:latin typeface="Trebuchet MS" charset="0"/>
                <a:ea typeface="ＭＳ Ｐゴシック" charset="0"/>
              </a:defRPr>
            </a:lvl4pPr>
            <a:lvl5pPr marL="2057400" indent="-228600" eaLnBrk="0" hangingPunct="0">
              <a:defRPr sz="1600" b="1">
                <a:solidFill>
                  <a:schemeClr val="tx1"/>
                </a:solidFill>
                <a:latin typeface="Trebuchet MS" charset="0"/>
                <a:ea typeface="ＭＳ Ｐゴシック" charset="0"/>
              </a:defRPr>
            </a:lvl5pPr>
            <a:lvl6pPr marL="2514600" indent="-228600" eaLnBrk="0" fontAlgn="base" hangingPunct="0">
              <a:spcBef>
                <a:spcPct val="0"/>
              </a:spcBef>
              <a:spcAft>
                <a:spcPct val="0"/>
              </a:spcAft>
              <a:defRPr sz="1600" b="1">
                <a:solidFill>
                  <a:schemeClr val="tx1"/>
                </a:solidFill>
                <a:latin typeface="Trebuchet MS" charset="0"/>
                <a:ea typeface="ＭＳ Ｐゴシック" charset="0"/>
              </a:defRPr>
            </a:lvl6pPr>
            <a:lvl7pPr marL="2971800" indent="-228600" eaLnBrk="0" fontAlgn="base" hangingPunct="0">
              <a:spcBef>
                <a:spcPct val="0"/>
              </a:spcBef>
              <a:spcAft>
                <a:spcPct val="0"/>
              </a:spcAft>
              <a:defRPr sz="1600" b="1">
                <a:solidFill>
                  <a:schemeClr val="tx1"/>
                </a:solidFill>
                <a:latin typeface="Trebuchet MS" charset="0"/>
                <a:ea typeface="ＭＳ Ｐゴシック" charset="0"/>
              </a:defRPr>
            </a:lvl7pPr>
            <a:lvl8pPr marL="3429000" indent="-228600" eaLnBrk="0" fontAlgn="base" hangingPunct="0">
              <a:spcBef>
                <a:spcPct val="0"/>
              </a:spcBef>
              <a:spcAft>
                <a:spcPct val="0"/>
              </a:spcAft>
              <a:defRPr sz="1600" b="1">
                <a:solidFill>
                  <a:schemeClr val="tx1"/>
                </a:solidFill>
                <a:latin typeface="Trebuchet MS" charset="0"/>
                <a:ea typeface="ＭＳ Ｐゴシック" charset="0"/>
              </a:defRPr>
            </a:lvl8pPr>
            <a:lvl9pPr marL="3886200" indent="-228600" eaLnBrk="0" fontAlgn="base" hangingPunct="0">
              <a:spcBef>
                <a:spcPct val="0"/>
              </a:spcBef>
              <a:spcAft>
                <a:spcPct val="0"/>
              </a:spcAft>
              <a:defRPr sz="1600" b="1">
                <a:solidFill>
                  <a:schemeClr val="tx1"/>
                </a:solidFill>
                <a:latin typeface="Trebuchet MS" charset="0"/>
                <a:ea typeface="ＭＳ Ｐゴシック" charset="0"/>
              </a:defRPr>
            </a:lvl9pPr>
          </a:lstStyle>
          <a:p>
            <a:pPr eaLnBrk="1" hangingPunct="1">
              <a:defRPr/>
            </a:pPr>
            <a:endParaRPr lang="en-US"/>
          </a:p>
        </p:txBody>
      </p:sp>
      <p:sp>
        <p:nvSpPr>
          <p:cNvPr id="4" name="Slide Number Placeholder 3">
            <a:extLst>
              <a:ext uri="{FF2B5EF4-FFF2-40B4-BE49-F238E27FC236}">
                <a16:creationId xmlns:a16="http://schemas.microsoft.com/office/drawing/2014/main" id="{BF949415-C68B-4256-8C6D-36EF938F5E53}"/>
              </a:ext>
            </a:extLst>
          </p:cNvPr>
          <p:cNvSpPr>
            <a:spLocks noGrp="1"/>
          </p:cNvSpPr>
          <p:nvPr>
            <p:ph type="sldNum" sz="quarter" idx="4"/>
          </p:nvPr>
        </p:nvSpPr>
        <p:spPr>
          <a:xfrm>
            <a:off x="360363" y="6356350"/>
            <a:ext cx="317500" cy="365125"/>
          </a:xfrm>
          <a:prstGeom prst="rect">
            <a:avLst/>
          </a:prstGeom>
        </p:spPr>
        <p:txBody>
          <a:bodyPr vert="horz" wrap="square" lIns="0" tIns="0" rIns="0" bIns="0" numCol="1" anchor="ctr" anchorCtr="0" compatLnSpc="1">
            <a:prstTxWarp prst="textNoShape">
              <a:avLst/>
            </a:prstTxWarp>
            <a:normAutofit/>
          </a:bodyPr>
          <a:lstStyle>
            <a:lvl1pPr>
              <a:defRPr sz="1100" b="0">
                <a:solidFill>
                  <a:srgbClr val="595959"/>
                </a:solidFill>
                <a:latin typeface="Arial" panose="020B0604020202020204" pitchFamily="34" charset="0"/>
                <a:cs typeface="Times New Roman" panose="02020603050405020304" pitchFamily="18" charset="0"/>
              </a:defRPr>
            </a:lvl1pPr>
          </a:lstStyle>
          <a:p>
            <a:fld id="{C3D4A14B-44FE-4C93-ADE7-2ADD85523BB2}" type="slidenum">
              <a:rPr lang="en-US" altLang="en-US"/>
              <a:pPr/>
              <a:t>‹#›</a:t>
            </a:fld>
            <a:endParaRPr lang="en-US" altLang="en-US"/>
          </a:p>
        </p:txBody>
      </p:sp>
      <p:sp>
        <p:nvSpPr>
          <p:cNvPr id="5" name="Footer Placeholder 4">
            <a:extLst>
              <a:ext uri="{FF2B5EF4-FFF2-40B4-BE49-F238E27FC236}">
                <a16:creationId xmlns:a16="http://schemas.microsoft.com/office/drawing/2014/main" id="{4405C56D-F3D2-4AAD-A017-DBDF3BC17356}"/>
              </a:ext>
            </a:extLst>
          </p:cNvPr>
          <p:cNvSpPr>
            <a:spLocks noGrp="1"/>
          </p:cNvSpPr>
          <p:nvPr>
            <p:ph type="ftr" sz="quarter" idx="3"/>
          </p:nvPr>
        </p:nvSpPr>
        <p:spPr>
          <a:xfrm>
            <a:off x="741363" y="6356350"/>
            <a:ext cx="5915025" cy="365125"/>
          </a:xfrm>
          <a:prstGeom prst="rect">
            <a:avLst/>
          </a:prstGeom>
        </p:spPr>
        <p:txBody>
          <a:bodyPr vert="horz" lIns="0" tIns="0" rIns="0" bIns="0" rtlCol="0" anchor="ctr">
            <a:normAutofit/>
          </a:bodyPr>
          <a:lstStyle>
            <a:lvl1pPr algn="l">
              <a:defRPr sz="1100" b="0" baseline="0">
                <a:solidFill>
                  <a:schemeClr val="tx2">
                    <a:lumMod val="65000"/>
                    <a:lumOff val="35000"/>
                  </a:schemeClr>
                </a:solidFill>
                <a:latin typeface="+mn-lt"/>
                <a:ea typeface="+mn-ea"/>
                <a:cs typeface="Times New Roman" pitchFamily="18" charset="0"/>
              </a:defRPr>
            </a:lvl1pPr>
          </a:lstStyle>
          <a:p>
            <a:pPr>
              <a:defRPr/>
            </a:pPr>
            <a:r>
              <a:rPr lang="en-US"/>
              <a:t>Presentation Title</a:t>
            </a:r>
          </a:p>
        </p:txBody>
      </p:sp>
    </p:spTree>
    <p:extLst>
      <p:ext uri="{BB962C8B-B14F-4D97-AF65-F5344CB8AC3E}">
        <p14:creationId xmlns:p14="http://schemas.microsoft.com/office/powerpoint/2010/main" val="4236030168"/>
      </p:ext>
    </p:extLst>
  </p:cSld>
  <p:clrMap bg1="lt1" tx1="dk1" bg2="lt2" tx2="dk2" accent1="accent1" accent2="accent2" accent3="accent3" accent4="accent4" accent5="accent5" accent6="accent6" hlink="hlink" folHlink="folHlink"/>
  <p:sldLayoutIdLst>
    <p:sldLayoutId id="2147485474" r:id="rId1"/>
    <p:sldLayoutId id="2147485475" r:id="rId2"/>
    <p:sldLayoutId id="2147485476" r:id="rId3"/>
    <p:sldLayoutId id="2147485477" r:id="rId4"/>
    <p:sldLayoutId id="2147485478" r:id="rId5"/>
    <p:sldLayoutId id="2147485479" r:id="rId6"/>
    <p:sldLayoutId id="2147485480" r:id="rId7"/>
    <p:sldLayoutId id="2147485481" r:id="rId8"/>
    <p:sldLayoutId id="2147485482" r:id="rId9"/>
    <p:sldLayoutId id="2147485483" r:id="rId10"/>
    <p:sldLayoutId id="2147485484" r:id="rId11"/>
    <p:sldLayoutId id="2147485485" r:id="rId12"/>
    <p:sldLayoutId id="2147485486" r:id="rId13"/>
    <p:sldLayoutId id="2147485487" r:id="rId14"/>
    <p:sldLayoutId id="2147485488" r:id="rId15"/>
    <p:sldLayoutId id="2147485489" r:id="rId16"/>
    <p:sldLayoutId id="2147485490" r:id="rId17"/>
    <p:sldLayoutId id="2147485491" r:id="rId18"/>
    <p:sldLayoutId id="2147485492" r:id="rId19"/>
    <p:sldLayoutId id="2147485493" r:id="rId20"/>
  </p:sldLayoutIdLst>
  <p:hf hdr="0" dt="0"/>
  <p:txStyles>
    <p:titleStyle>
      <a:lvl1pPr algn="l" rtl="0" eaLnBrk="0" fontAlgn="base" hangingPunct="0">
        <a:spcBef>
          <a:spcPct val="0"/>
        </a:spcBef>
        <a:spcAft>
          <a:spcPct val="0"/>
        </a:spcAft>
        <a:buFont typeface="Arial" panose="020B0604020202020204" pitchFamily="34" charset="0"/>
        <a:defRPr sz="2200">
          <a:solidFill>
            <a:schemeClr val="tx1"/>
          </a:solidFill>
          <a:latin typeface="+mn-lt"/>
          <a:ea typeface="MS PGothic" pitchFamily="34" charset="-128"/>
          <a:cs typeface="Andes ExtraLight"/>
        </a:defRPr>
      </a:lvl1pPr>
      <a:lvl2pPr algn="l" rtl="0" eaLnBrk="0" fontAlgn="base" hangingPunct="0">
        <a:spcBef>
          <a:spcPct val="0"/>
        </a:spcBef>
        <a:spcAft>
          <a:spcPct val="0"/>
        </a:spcAft>
        <a:buFont typeface="Arial" panose="020B0604020202020204" pitchFamily="34" charset="0"/>
        <a:defRPr sz="2200">
          <a:solidFill>
            <a:schemeClr val="tx1"/>
          </a:solidFill>
          <a:latin typeface="Arial" charset="0"/>
          <a:ea typeface="MS PGothic" pitchFamily="34" charset="-128"/>
          <a:cs typeface="Andes ExtraLight" pitchFamily="50" charset="0"/>
        </a:defRPr>
      </a:lvl2pPr>
      <a:lvl3pPr algn="l" rtl="0" eaLnBrk="0" fontAlgn="base" hangingPunct="0">
        <a:spcBef>
          <a:spcPct val="0"/>
        </a:spcBef>
        <a:spcAft>
          <a:spcPct val="0"/>
        </a:spcAft>
        <a:buFont typeface="Arial" panose="020B0604020202020204" pitchFamily="34" charset="0"/>
        <a:defRPr sz="2200">
          <a:solidFill>
            <a:schemeClr val="tx1"/>
          </a:solidFill>
          <a:latin typeface="Arial" charset="0"/>
          <a:ea typeface="MS PGothic" pitchFamily="34" charset="-128"/>
          <a:cs typeface="Andes ExtraLight" pitchFamily="50" charset="0"/>
        </a:defRPr>
      </a:lvl3pPr>
      <a:lvl4pPr algn="l" rtl="0" eaLnBrk="0" fontAlgn="base" hangingPunct="0">
        <a:spcBef>
          <a:spcPct val="0"/>
        </a:spcBef>
        <a:spcAft>
          <a:spcPct val="0"/>
        </a:spcAft>
        <a:buFont typeface="Arial" panose="020B0604020202020204" pitchFamily="34" charset="0"/>
        <a:defRPr sz="2200">
          <a:solidFill>
            <a:schemeClr val="tx1"/>
          </a:solidFill>
          <a:latin typeface="Arial" charset="0"/>
          <a:ea typeface="MS PGothic" pitchFamily="34" charset="-128"/>
          <a:cs typeface="Andes ExtraLight" pitchFamily="50" charset="0"/>
        </a:defRPr>
      </a:lvl4pPr>
      <a:lvl5pPr algn="l" rtl="0" eaLnBrk="0" fontAlgn="base" hangingPunct="0">
        <a:spcBef>
          <a:spcPct val="0"/>
        </a:spcBef>
        <a:spcAft>
          <a:spcPct val="0"/>
        </a:spcAft>
        <a:buFont typeface="Arial" panose="020B0604020202020204" pitchFamily="34" charset="0"/>
        <a:defRPr sz="2200">
          <a:solidFill>
            <a:schemeClr val="tx1"/>
          </a:solidFill>
          <a:latin typeface="Arial" charset="0"/>
          <a:ea typeface="MS PGothic" pitchFamily="34" charset="-128"/>
          <a:cs typeface="Andes ExtraLight" pitchFamily="50" charset="0"/>
        </a:defRPr>
      </a:lvl5pPr>
      <a:lvl6pPr marL="457200" algn="ctr" rtl="0" fontAlgn="base">
        <a:spcBef>
          <a:spcPct val="0"/>
        </a:spcBef>
        <a:spcAft>
          <a:spcPct val="0"/>
        </a:spcAft>
        <a:defRPr sz="2600" b="1">
          <a:solidFill>
            <a:srgbClr val="014C6D"/>
          </a:solidFill>
          <a:latin typeface="Trebuchet MS" pitchFamily="34" charset="0"/>
        </a:defRPr>
      </a:lvl6pPr>
      <a:lvl7pPr marL="914400" algn="ctr" rtl="0" fontAlgn="base">
        <a:spcBef>
          <a:spcPct val="0"/>
        </a:spcBef>
        <a:spcAft>
          <a:spcPct val="0"/>
        </a:spcAft>
        <a:defRPr sz="2600" b="1">
          <a:solidFill>
            <a:srgbClr val="014C6D"/>
          </a:solidFill>
          <a:latin typeface="Trebuchet MS" pitchFamily="34" charset="0"/>
        </a:defRPr>
      </a:lvl7pPr>
      <a:lvl8pPr marL="1371600" algn="ctr" rtl="0" fontAlgn="base">
        <a:spcBef>
          <a:spcPct val="0"/>
        </a:spcBef>
        <a:spcAft>
          <a:spcPct val="0"/>
        </a:spcAft>
        <a:defRPr sz="2600" b="1">
          <a:solidFill>
            <a:srgbClr val="014C6D"/>
          </a:solidFill>
          <a:latin typeface="Trebuchet MS" pitchFamily="34" charset="0"/>
        </a:defRPr>
      </a:lvl8pPr>
      <a:lvl9pPr marL="1828800" algn="ctr" rtl="0" fontAlgn="base">
        <a:spcBef>
          <a:spcPct val="0"/>
        </a:spcBef>
        <a:spcAft>
          <a:spcPct val="0"/>
        </a:spcAft>
        <a:defRPr sz="2600" b="1">
          <a:solidFill>
            <a:srgbClr val="014C6D"/>
          </a:solidFill>
          <a:latin typeface="Trebuchet MS" pitchFamily="34" charset="0"/>
        </a:defRPr>
      </a:lvl9pPr>
    </p:titleStyle>
    <p:bodyStyle>
      <a:lvl1pPr marL="342900" indent="-342900" algn="l" rtl="0" eaLnBrk="0" fontAlgn="base" hangingPunct="0">
        <a:lnSpc>
          <a:spcPct val="150000"/>
        </a:lnSpc>
        <a:spcBef>
          <a:spcPts val="1800"/>
        </a:spcBef>
        <a:spcAft>
          <a:spcPct val="0"/>
        </a:spcAft>
        <a:buClr>
          <a:srgbClr val="404040"/>
        </a:buClr>
        <a:defRPr>
          <a:solidFill>
            <a:srgbClr val="595959"/>
          </a:solidFill>
          <a:latin typeface="Arial"/>
          <a:ea typeface="MS PGothic" pitchFamily="34" charset="-128"/>
          <a:cs typeface="Arial"/>
        </a:defRPr>
      </a:lvl1pPr>
      <a:lvl2pPr marL="285750" indent="-285750" algn="l" rtl="0" eaLnBrk="0" fontAlgn="base" hangingPunct="0">
        <a:lnSpc>
          <a:spcPct val="110000"/>
        </a:lnSpc>
        <a:spcBef>
          <a:spcPct val="0"/>
        </a:spcBef>
        <a:spcAft>
          <a:spcPct val="0"/>
        </a:spcAft>
        <a:buClr>
          <a:srgbClr val="595959"/>
        </a:buClr>
        <a:buFont typeface="Arial" panose="020B0604020202020204" pitchFamily="34" charset="0"/>
        <a:buChar char="•"/>
        <a:defRPr>
          <a:solidFill>
            <a:srgbClr val="595959"/>
          </a:solidFill>
          <a:latin typeface="Arial"/>
          <a:ea typeface="MS PGothic" pitchFamily="34" charset="-128"/>
          <a:cs typeface="Arial"/>
        </a:defRPr>
      </a:lvl2pPr>
      <a:lvl3pPr marL="285750" indent="-285750" algn="l" rtl="0" eaLnBrk="0" fontAlgn="base" hangingPunct="0">
        <a:lnSpc>
          <a:spcPct val="110000"/>
        </a:lnSpc>
        <a:spcBef>
          <a:spcPct val="0"/>
        </a:spcBef>
        <a:spcAft>
          <a:spcPct val="0"/>
        </a:spcAft>
        <a:buClr>
          <a:schemeClr val="tx1"/>
        </a:buClr>
        <a:buFont typeface="Arial" panose="020B0604020202020204" pitchFamily="34" charset="0"/>
        <a:buChar char="•"/>
        <a:defRPr>
          <a:solidFill>
            <a:schemeClr val="tx2"/>
          </a:solidFill>
          <a:latin typeface="Arial"/>
          <a:ea typeface="MS PGothic" pitchFamily="34" charset="-128"/>
          <a:cs typeface="Arial"/>
        </a:defRPr>
      </a:lvl3pPr>
      <a:lvl4pPr marL="831850" indent="-285750" algn="l" rtl="0" eaLnBrk="0" fontAlgn="base" hangingPunct="0">
        <a:lnSpc>
          <a:spcPct val="110000"/>
        </a:lnSpc>
        <a:spcBef>
          <a:spcPct val="0"/>
        </a:spcBef>
        <a:spcAft>
          <a:spcPct val="0"/>
        </a:spcAft>
        <a:buClr>
          <a:srgbClr val="595959"/>
        </a:buClr>
        <a:buFont typeface="Arial" panose="020B0604020202020204" pitchFamily="34" charset="0"/>
        <a:buChar char="•"/>
        <a:defRPr>
          <a:solidFill>
            <a:srgbClr val="595959"/>
          </a:solidFill>
          <a:latin typeface="Arial"/>
          <a:ea typeface="MS PGothic" pitchFamily="34" charset="-128"/>
          <a:cs typeface="Arial"/>
        </a:defRPr>
      </a:lvl4pPr>
      <a:lvl5pPr marL="1196975" indent="-285750" algn="l" rtl="0" eaLnBrk="0" fontAlgn="base" hangingPunct="0">
        <a:lnSpc>
          <a:spcPct val="110000"/>
        </a:lnSpc>
        <a:spcBef>
          <a:spcPct val="0"/>
        </a:spcBef>
        <a:spcAft>
          <a:spcPct val="0"/>
        </a:spcAft>
        <a:buClr>
          <a:srgbClr val="595959"/>
        </a:buClr>
        <a:buFont typeface="Arial" panose="020B0604020202020204" pitchFamily="34" charset="0"/>
        <a:buChar char="•"/>
        <a:defRPr>
          <a:solidFill>
            <a:srgbClr val="595959"/>
          </a:solidFill>
          <a:latin typeface="Arial"/>
          <a:ea typeface="MS PGothic" pitchFamily="34" charset="-128"/>
          <a:cs typeface="Arial"/>
        </a:defRPr>
      </a:lvl5pPr>
      <a:lvl6pPr marL="502920" indent="-228600" algn="l" rtl="0" fontAlgn="base">
        <a:spcBef>
          <a:spcPct val="20000"/>
        </a:spcBef>
        <a:spcAft>
          <a:spcPct val="0"/>
        </a:spcAft>
        <a:buClr>
          <a:schemeClr val="tx2">
            <a:lumMod val="65000"/>
            <a:lumOff val="35000"/>
          </a:schemeClr>
        </a:buClr>
        <a:buFont typeface="Arial"/>
        <a:buChar char="•"/>
        <a:defRPr sz="1800">
          <a:solidFill>
            <a:schemeClr val="tx2">
              <a:lumMod val="65000"/>
              <a:lumOff val="35000"/>
            </a:schemeClr>
          </a:solidFill>
          <a:latin typeface="+mn-lt"/>
        </a:defRPr>
      </a:lvl6pPr>
      <a:lvl7pPr marL="2971800" indent="-228600" algn="l" rtl="0" fontAlgn="base">
        <a:spcBef>
          <a:spcPct val="20000"/>
        </a:spcBef>
        <a:spcAft>
          <a:spcPct val="0"/>
        </a:spcAft>
        <a:buClr>
          <a:srgbClr val="00783C"/>
        </a:buClr>
        <a:buChar char="»"/>
        <a:defRPr sz="1600">
          <a:solidFill>
            <a:schemeClr val="tx1"/>
          </a:solidFill>
          <a:latin typeface="+mn-lt"/>
        </a:defRPr>
      </a:lvl7pPr>
      <a:lvl8pPr marL="3429000" indent="-228600" algn="l" rtl="0" fontAlgn="base">
        <a:spcBef>
          <a:spcPct val="20000"/>
        </a:spcBef>
        <a:spcAft>
          <a:spcPct val="0"/>
        </a:spcAft>
        <a:buClr>
          <a:srgbClr val="00783C"/>
        </a:buClr>
        <a:buChar char="»"/>
        <a:defRPr sz="1600">
          <a:solidFill>
            <a:schemeClr val="tx1"/>
          </a:solidFill>
          <a:latin typeface="+mn-lt"/>
        </a:defRPr>
      </a:lvl8pPr>
      <a:lvl9pPr marL="3886200" indent="-228600" algn="l" rtl="0" fontAlgn="base">
        <a:spcBef>
          <a:spcPct val="20000"/>
        </a:spcBef>
        <a:spcAft>
          <a:spcPct val="0"/>
        </a:spcAft>
        <a:buClr>
          <a:srgbClr val="00783C"/>
        </a:buClr>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2" name="Rectangle 2"/>
          <p:cNvSpPr>
            <a:spLocks noGrp="1" noChangeArrowheads="1"/>
          </p:cNvSpPr>
          <p:nvPr>
            <p:ph type="title"/>
          </p:nvPr>
        </p:nvSpPr>
        <p:spPr bwMode="auto">
          <a:xfrm>
            <a:off x="685800" y="871538"/>
            <a:ext cx="7772400" cy="563562"/>
          </a:xfrm>
          <a:prstGeom prst="rect">
            <a:avLst/>
          </a:prstGeom>
          <a:noFill/>
          <a:ln w="9525">
            <a:noFill/>
            <a:miter lim="800000"/>
            <a:headEnd/>
            <a:tailEnd/>
          </a:ln>
        </p:spPr>
        <p:txBody>
          <a:bodyPr vert="horz" wrap="square" lIns="0" tIns="0" rIns="0" bIns="0" numCol="1" anchor="ctr" anchorCtr="0" compatLnSpc="1">
            <a:prstTxWarp prst="textNoShape">
              <a:avLst/>
            </a:prstTxWarp>
            <a:normAutofit/>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3" name="Footer Placeholder 2"/>
          <p:cNvSpPr>
            <a:spLocks noGrp="1"/>
          </p:cNvSpPr>
          <p:nvPr>
            <p:ph type="ftr" sz="quarter" idx="3"/>
          </p:nvPr>
        </p:nvSpPr>
        <p:spPr>
          <a:xfrm>
            <a:off x="2847975" y="6356352"/>
            <a:ext cx="5600700" cy="328613"/>
          </a:xfrm>
          <a:prstGeom prst="rect">
            <a:avLst/>
          </a:prstGeom>
        </p:spPr>
        <p:txBody>
          <a:bodyPr vert="horz" lIns="0" tIns="0" rIns="91440" bIns="0" rtlCol="0" anchor="b">
            <a:normAutofit/>
          </a:bodyPr>
          <a:lstStyle>
            <a:lvl1pPr algn="r">
              <a:defRPr sz="1400" b="0">
                <a:solidFill>
                  <a:schemeClr val="tx1">
                    <a:tint val="75000"/>
                  </a:schemeClr>
                </a:solidFill>
                <a:latin typeface="+mn-lt"/>
                <a:ea typeface="+mn-ea"/>
                <a:cs typeface="Times New Roman" pitchFamily="18" charset="0"/>
              </a:defRPr>
            </a:lvl1pPr>
          </a:lstStyle>
          <a:p>
            <a:pPr>
              <a:defRPr/>
            </a:pPr>
            <a:r>
              <a:rPr lang="en-US"/>
              <a:t>Slide </a:t>
            </a:r>
          </a:p>
        </p:txBody>
      </p:sp>
      <p:sp>
        <p:nvSpPr>
          <p:cNvPr id="5" name="Date Placeholder 4"/>
          <p:cNvSpPr>
            <a:spLocks noGrp="1"/>
          </p:cNvSpPr>
          <p:nvPr>
            <p:ph type="dt" sz="half" idx="2"/>
          </p:nvPr>
        </p:nvSpPr>
        <p:spPr>
          <a:xfrm>
            <a:off x="684213" y="6329365"/>
            <a:ext cx="2133600" cy="365125"/>
          </a:xfrm>
          <a:prstGeom prst="rect">
            <a:avLst/>
          </a:prstGeom>
        </p:spPr>
        <p:txBody>
          <a:bodyPr vert="horz" lIns="0" tIns="0" rIns="91440" bIns="0" rtlCol="0" anchor="b">
            <a:normAutofit/>
          </a:bodyPr>
          <a:lstStyle>
            <a:lvl1pPr algn="l">
              <a:defRPr sz="1400" b="0">
                <a:solidFill>
                  <a:schemeClr val="tx1">
                    <a:tint val="75000"/>
                  </a:schemeClr>
                </a:solidFill>
                <a:latin typeface="+mn-lt"/>
                <a:ea typeface="+mn-ea"/>
                <a:cs typeface="Times New Roman" pitchFamily="18" charset="0"/>
              </a:defRPr>
            </a:lvl1pPr>
          </a:lstStyle>
          <a:p>
            <a:pPr>
              <a:defRPr/>
            </a:pPr>
            <a:endParaRPr lang="en-US"/>
          </a:p>
        </p:txBody>
      </p:sp>
    </p:spTree>
    <p:extLst>
      <p:ext uri="{BB962C8B-B14F-4D97-AF65-F5344CB8AC3E}">
        <p14:creationId xmlns:p14="http://schemas.microsoft.com/office/powerpoint/2010/main" val="3915509286"/>
      </p:ext>
    </p:extLst>
  </p:cSld>
  <p:clrMap bg1="lt1" tx1="dk1" bg2="lt2" tx2="dk2" accent1="accent1" accent2="accent2" accent3="accent3" accent4="accent4" accent5="accent5" accent6="accent6" hlink="hlink" folHlink="folHlink"/>
  <p:sldLayoutIdLst>
    <p:sldLayoutId id="2147485498" r:id="rId1"/>
    <p:sldLayoutId id="2147485499" r:id="rId2"/>
    <p:sldLayoutId id="2147485500" r:id="rId3"/>
  </p:sldLayoutIdLst>
  <p:hf sldNum="0" hdr="0" ftr="0" dt="0"/>
  <p:txStyles>
    <p:titleStyle>
      <a:lvl1pPr algn="l" rtl="0" eaLnBrk="1" fontAlgn="base" hangingPunct="1">
        <a:spcBef>
          <a:spcPct val="0"/>
        </a:spcBef>
        <a:spcAft>
          <a:spcPct val="0"/>
        </a:spcAft>
        <a:defRPr sz="2600" cap="all">
          <a:solidFill>
            <a:schemeClr val="tx1"/>
          </a:solidFill>
          <a:latin typeface="+mj-lt"/>
          <a:ea typeface="MS PGothic" pitchFamily="34" charset="-128"/>
          <a:cs typeface="ＭＳ Ｐゴシック" charset="0"/>
        </a:defRPr>
      </a:lvl1pPr>
      <a:lvl2pPr algn="l" rtl="0" eaLnBrk="1" fontAlgn="base" hangingPunct="1">
        <a:spcBef>
          <a:spcPct val="0"/>
        </a:spcBef>
        <a:spcAft>
          <a:spcPct val="0"/>
        </a:spcAft>
        <a:defRPr sz="2600">
          <a:solidFill>
            <a:schemeClr val="tx1"/>
          </a:solidFill>
          <a:latin typeface="Arial Bold" charset="0"/>
          <a:ea typeface="MS PGothic" pitchFamily="34" charset="-128"/>
          <a:cs typeface="ＭＳ Ｐゴシック" charset="0"/>
        </a:defRPr>
      </a:lvl2pPr>
      <a:lvl3pPr algn="l" rtl="0" eaLnBrk="1" fontAlgn="base" hangingPunct="1">
        <a:spcBef>
          <a:spcPct val="0"/>
        </a:spcBef>
        <a:spcAft>
          <a:spcPct val="0"/>
        </a:spcAft>
        <a:defRPr sz="2600">
          <a:solidFill>
            <a:schemeClr val="tx1"/>
          </a:solidFill>
          <a:latin typeface="Arial Bold" charset="0"/>
          <a:ea typeface="MS PGothic" pitchFamily="34" charset="-128"/>
          <a:cs typeface="ＭＳ Ｐゴシック" charset="0"/>
        </a:defRPr>
      </a:lvl3pPr>
      <a:lvl4pPr algn="l" rtl="0" eaLnBrk="1" fontAlgn="base" hangingPunct="1">
        <a:spcBef>
          <a:spcPct val="0"/>
        </a:spcBef>
        <a:spcAft>
          <a:spcPct val="0"/>
        </a:spcAft>
        <a:defRPr sz="2600">
          <a:solidFill>
            <a:schemeClr val="tx1"/>
          </a:solidFill>
          <a:latin typeface="Arial Bold" charset="0"/>
          <a:ea typeface="MS PGothic" pitchFamily="34" charset="-128"/>
          <a:cs typeface="ＭＳ Ｐゴシック" charset="0"/>
        </a:defRPr>
      </a:lvl4pPr>
      <a:lvl5pPr algn="l" rtl="0" eaLnBrk="1" fontAlgn="base" hangingPunct="1">
        <a:spcBef>
          <a:spcPct val="0"/>
        </a:spcBef>
        <a:spcAft>
          <a:spcPct val="0"/>
        </a:spcAft>
        <a:defRPr sz="2600">
          <a:solidFill>
            <a:schemeClr val="tx1"/>
          </a:solidFill>
          <a:latin typeface="Arial Bold" charset="0"/>
          <a:ea typeface="MS PGothic" pitchFamily="34" charset="-128"/>
          <a:cs typeface="ＭＳ Ｐゴシック" charset="0"/>
        </a:defRPr>
      </a:lvl5pPr>
      <a:lvl6pPr marL="457200" algn="ctr" rtl="0" eaLnBrk="1" fontAlgn="base" hangingPunct="1">
        <a:spcBef>
          <a:spcPct val="0"/>
        </a:spcBef>
        <a:spcAft>
          <a:spcPct val="0"/>
        </a:spcAft>
        <a:defRPr sz="2600" b="1">
          <a:solidFill>
            <a:srgbClr val="014C6D"/>
          </a:solidFill>
          <a:latin typeface="Trebuchet MS" pitchFamily="34" charset="0"/>
        </a:defRPr>
      </a:lvl6pPr>
      <a:lvl7pPr marL="914400" algn="ctr" rtl="0" eaLnBrk="1" fontAlgn="base" hangingPunct="1">
        <a:spcBef>
          <a:spcPct val="0"/>
        </a:spcBef>
        <a:spcAft>
          <a:spcPct val="0"/>
        </a:spcAft>
        <a:defRPr sz="2600" b="1">
          <a:solidFill>
            <a:srgbClr val="014C6D"/>
          </a:solidFill>
          <a:latin typeface="Trebuchet MS" pitchFamily="34" charset="0"/>
        </a:defRPr>
      </a:lvl7pPr>
      <a:lvl8pPr marL="1371600" algn="ctr" rtl="0" eaLnBrk="1" fontAlgn="base" hangingPunct="1">
        <a:spcBef>
          <a:spcPct val="0"/>
        </a:spcBef>
        <a:spcAft>
          <a:spcPct val="0"/>
        </a:spcAft>
        <a:defRPr sz="2600" b="1">
          <a:solidFill>
            <a:srgbClr val="014C6D"/>
          </a:solidFill>
          <a:latin typeface="Trebuchet MS" pitchFamily="34" charset="0"/>
        </a:defRPr>
      </a:lvl8pPr>
      <a:lvl9pPr marL="1828800" algn="ctr" rtl="0" eaLnBrk="1" fontAlgn="base" hangingPunct="1">
        <a:spcBef>
          <a:spcPct val="0"/>
        </a:spcBef>
        <a:spcAft>
          <a:spcPct val="0"/>
        </a:spcAft>
        <a:defRPr sz="2600" b="1">
          <a:solidFill>
            <a:srgbClr val="014C6D"/>
          </a:solidFill>
          <a:latin typeface="Trebuchet MS" pitchFamily="34" charset="0"/>
        </a:defRPr>
      </a:lvl9pPr>
    </p:titleStyle>
    <p:bodyStyle>
      <a:lvl1pPr marL="342900" indent="-342900" algn="l" rtl="0" eaLnBrk="1" fontAlgn="base" hangingPunct="1">
        <a:lnSpc>
          <a:spcPct val="115000"/>
        </a:lnSpc>
        <a:spcBef>
          <a:spcPct val="20000"/>
        </a:spcBef>
        <a:spcAft>
          <a:spcPct val="0"/>
        </a:spcAft>
        <a:buClr>
          <a:srgbClr val="00783C"/>
        </a:buClr>
        <a:defRPr>
          <a:solidFill>
            <a:schemeClr val="tx1"/>
          </a:solidFill>
          <a:latin typeface="+mn-lt"/>
          <a:ea typeface="MS PGothic" pitchFamily="34" charset="-128"/>
          <a:cs typeface="ＭＳ Ｐゴシック" charset="0"/>
        </a:defRPr>
      </a:lvl1pPr>
      <a:lvl2pPr marL="742950" indent="-285750" algn="l" rtl="0" eaLnBrk="1" fontAlgn="base" hangingPunct="1">
        <a:spcBef>
          <a:spcPct val="20000"/>
        </a:spcBef>
        <a:spcAft>
          <a:spcPct val="0"/>
        </a:spcAft>
        <a:buClr>
          <a:srgbClr val="00783C"/>
        </a:buClr>
        <a:buFont typeface="Wingdings" panose="05000000000000000000" pitchFamily="2" charset="2"/>
        <a:defRPr>
          <a:solidFill>
            <a:schemeClr val="tx1"/>
          </a:solidFill>
          <a:latin typeface="+mn-lt"/>
          <a:ea typeface="MS PGothic" pitchFamily="34" charset="-128"/>
        </a:defRPr>
      </a:lvl2pPr>
      <a:lvl3pPr marL="4763" indent="909638" algn="l" rtl="0" eaLnBrk="1" fontAlgn="base" hangingPunct="1">
        <a:spcBef>
          <a:spcPct val="20000"/>
        </a:spcBef>
        <a:spcAft>
          <a:spcPct val="0"/>
        </a:spcAft>
        <a:buClr>
          <a:srgbClr val="00783C"/>
        </a:buClr>
        <a:defRPr>
          <a:solidFill>
            <a:schemeClr val="tx1"/>
          </a:solidFill>
          <a:latin typeface="+mn-lt"/>
          <a:ea typeface="MS PGothic" pitchFamily="34" charset="-128"/>
        </a:defRPr>
      </a:lvl3pPr>
      <a:lvl4pPr marL="1600200" indent="-228600" algn="l" rtl="0" eaLnBrk="1" fontAlgn="base" hangingPunct="1">
        <a:spcBef>
          <a:spcPct val="20000"/>
        </a:spcBef>
        <a:spcAft>
          <a:spcPct val="0"/>
        </a:spcAft>
        <a:buClr>
          <a:srgbClr val="00783C"/>
        </a:buClr>
        <a:defRPr>
          <a:solidFill>
            <a:schemeClr val="tx1"/>
          </a:solidFill>
          <a:latin typeface="+mn-lt"/>
          <a:ea typeface="MS PGothic" pitchFamily="34" charset="-128"/>
        </a:defRPr>
      </a:lvl4pPr>
      <a:lvl5pPr marL="2057400" indent="-228600" algn="l" rtl="0" eaLnBrk="1" fontAlgn="base" hangingPunct="1">
        <a:spcBef>
          <a:spcPct val="20000"/>
        </a:spcBef>
        <a:spcAft>
          <a:spcPct val="0"/>
        </a:spcAft>
        <a:buClr>
          <a:srgbClr val="00783C"/>
        </a:buClr>
        <a:defRPr>
          <a:solidFill>
            <a:schemeClr val="tx1"/>
          </a:solidFill>
          <a:latin typeface="+mn-lt"/>
          <a:ea typeface="MS PGothic" pitchFamily="34" charset="-128"/>
        </a:defRPr>
      </a:lvl5pPr>
      <a:lvl6pPr marL="2514600" indent="-228600" algn="l" rtl="0" eaLnBrk="1" fontAlgn="base" hangingPunct="1">
        <a:spcBef>
          <a:spcPct val="20000"/>
        </a:spcBef>
        <a:spcAft>
          <a:spcPct val="0"/>
        </a:spcAft>
        <a:buClr>
          <a:srgbClr val="00783C"/>
        </a:buClr>
        <a:buChar char="»"/>
        <a:defRPr sz="1600">
          <a:solidFill>
            <a:schemeClr val="tx1"/>
          </a:solidFill>
          <a:latin typeface="+mn-lt"/>
        </a:defRPr>
      </a:lvl6pPr>
      <a:lvl7pPr marL="2971800" indent="-228600" algn="l" rtl="0" eaLnBrk="1" fontAlgn="base" hangingPunct="1">
        <a:spcBef>
          <a:spcPct val="20000"/>
        </a:spcBef>
        <a:spcAft>
          <a:spcPct val="0"/>
        </a:spcAft>
        <a:buClr>
          <a:srgbClr val="00783C"/>
        </a:buClr>
        <a:buChar char="»"/>
        <a:defRPr sz="1600">
          <a:solidFill>
            <a:schemeClr val="tx1"/>
          </a:solidFill>
          <a:latin typeface="+mn-lt"/>
        </a:defRPr>
      </a:lvl7pPr>
      <a:lvl8pPr marL="3429000" indent="-228600" algn="l" rtl="0" eaLnBrk="1" fontAlgn="base" hangingPunct="1">
        <a:spcBef>
          <a:spcPct val="20000"/>
        </a:spcBef>
        <a:spcAft>
          <a:spcPct val="0"/>
        </a:spcAft>
        <a:buClr>
          <a:srgbClr val="00783C"/>
        </a:buClr>
        <a:buChar char="»"/>
        <a:defRPr sz="1600">
          <a:solidFill>
            <a:schemeClr val="tx1"/>
          </a:solidFill>
          <a:latin typeface="+mn-lt"/>
        </a:defRPr>
      </a:lvl8pPr>
      <a:lvl9pPr marL="3886200" indent="-228600" algn="l" rtl="0" eaLnBrk="1" fontAlgn="base" hangingPunct="1">
        <a:spcBef>
          <a:spcPct val="20000"/>
        </a:spcBef>
        <a:spcAft>
          <a:spcPct val="0"/>
        </a:spcAft>
        <a:buClr>
          <a:srgbClr val="00783C"/>
        </a:buClr>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hyperlink" Target="https://datanalytics.worldbank.org/PIP-Methodology/acquiring.html" TargetMode="External"/><Relationship Id="rId4" Type="http://schemas.openxmlformats.org/officeDocument/2006/relationships/hyperlink" Target="https://pip.worldbank.org/sol/sol-landin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hyperlink" Target="https://datanalytics.worldbank.org/PIP-Methodology/welfareaggregate.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hyperlink" Target="https://datanalytics.worldbank.org/PIP-Methodology/convert.html" TargetMode="External"/><Relationship Id="rId5" Type="http://schemas.openxmlformats.org/officeDocument/2006/relationships/hyperlink" Target="https://github.com/PIP-Technical-Team/wbpip/blob/PROD/R/compute_spl.R" TargetMode="External"/><Relationship Id="rId4" Type="http://schemas.openxmlformats.org/officeDocument/2006/relationships/hyperlink" Target="https://github.com/PIP-Technical-Team/wbpip/blob/PROD/R/deflate_welfare_mean.R"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hyperlink" Target="https://github.com/PIP-Technical-Team/wbpip" TargetMode="External"/><Relationship Id="rId5" Type="http://schemas.openxmlformats.org/officeDocument/2006/relationships/hyperlink" Target="https://documents.worldbank.org/en/publication/documents-reports/documentdetail/488081468157174849/handbook-on-poverty-and-inequality" TargetMode="External"/><Relationship Id="rId4" Type="http://schemas.openxmlformats.org/officeDocument/2006/relationships/hyperlink" Target="https://datanalytics.worldbank.org/PIP-Methodology/surveyestimates.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hyperlink" Target="https://datanalytics.worldbank.org/PIP-Methodology/lineupestimates.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pip.worldbank.org/poverty-calculator" TargetMode="External"/><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s://pip.worldbank.org/api"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worldbank/pipr" TargetMode="External"/><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nam11.safelinks.protection.outlook.com/?url=http%3A%2F%2Feepurl.com%2FiKHEsI&amp;data=05%7C02%7Cstettehbaah%40worldbank.org%7Ca4653340d3424ef8cadc08dc9416d4ea%7C31a2fec0266b4c67b56e2796d8f59c36%7C0%7C0%7C638548073477392584%7CUnknown%7CTWFpbGZsb3d8eyJWIjoiMC4wLjAwMDAiLCJQIjoiV2luMzIiLCJBTiI6Ik1haWwiLCJXVCI6Mn0%3D%7C0%7C%7C%7C&amp;sdata=501JZopHguFkr1IWU3ouTOGbgunNhk9yKrBJA8Zme3c%3D&amp;reserved=0" TargetMode="External"/><Relationship Id="rId7" Type="http://schemas.openxmlformats.org/officeDocument/2006/relationships/hyperlink" Target="https://github.com/worldbank/pipr"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hyperlink" Target="https://github.com/worldbank/pip" TargetMode="External"/><Relationship Id="rId5" Type="http://schemas.openxmlformats.org/officeDocument/2006/relationships/hyperlink" Target="https://pip.worldbank.org/home" TargetMode="External"/><Relationship Id="rId4" Type="http://schemas.openxmlformats.org/officeDocument/2006/relationships/hyperlink" Target="https://pip.worldbank.org/api"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hyperlink" Target="https://datanalytics.worldbank.org/PIP-Methodology/lineupestimates.html#inccon"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mailto:gcecchinato@worldbank.org"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rpubs.com/tsamuel/pip_slides_ecineq_2023" TargetMode="External"/><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hyperlink" Target="https://datanalytics.worldbank.org/PIP-Methodology/" TargetMode="External"/></Relationships>
</file>

<file path=ppt/slides/_rels/slide3.xml.rels><?xml version="1.0" encoding="UTF-8" standalone="yes"?>
<Relationships xmlns="http://schemas.openxmlformats.org/package/2006/relationships"><Relationship Id="rId8" Type="http://schemas.openxmlformats.org/officeDocument/2006/relationships/hyperlink" Target="https://blogs.worldbank.org/team/daniel-gerszon-mahler" TargetMode="External"/><Relationship Id="rId13" Type="http://schemas.openxmlformats.org/officeDocument/2006/relationships/image" Target="../media/image8.png"/><Relationship Id="rId18" Type="http://schemas.openxmlformats.org/officeDocument/2006/relationships/hyperlink" Target="https://www.worldbank.org/en/about/people/n/nishant-yonzan" TargetMode="External"/><Relationship Id="rId26" Type="http://schemas.openxmlformats.org/officeDocument/2006/relationships/hyperlink" Target="https://blogs.worldbank.org/en/team/r/rossana-tatulli" TargetMode="External"/><Relationship Id="rId3" Type="http://schemas.openxmlformats.org/officeDocument/2006/relationships/image" Target="../media/image3.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hyperlink" Target="https://blogs.worldbank.org/team/tony-fujs" TargetMode="External"/><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notesSlide" Target="../notesSlides/notesSlide3.xml"/><Relationship Id="rId16" Type="http://schemas.openxmlformats.org/officeDocument/2006/relationships/hyperlink" Target="https://blogs.worldbank.org/team/minh-cong-nguyen" TargetMode="External"/><Relationship Id="rId20" Type="http://schemas.openxmlformats.org/officeDocument/2006/relationships/hyperlink" Target="https://blogs.worldbank.org/team/samuel-kofi-tetteh-baah" TargetMode="External"/><Relationship Id="rId29"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hyperlink" Target="https://www.worldbank.org/en/about/people/c/christoph-lakner" TargetMode="External"/><Relationship Id="rId11" Type="http://schemas.openxmlformats.org/officeDocument/2006/relationships/image" Target="../media/image7.png"/><Relationship Id="rId24" Type="http://schemas.openxmlformats.org/officeDocument/2006/relationships/hyperlink" Target="https://github.com/giorgiacek" TargetMode="External"/><Relationship Id="rId5" Type="http://schemas.openxmlformats.org/officeDocument/2006/relationships/hyperlink" Target="https://www.worldbank.org/en/about/people/d/dean-jolliffe" TargetMode="External"/><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hyperlink" Target="https://research.vu.nl/en/persons/diana-garcia-rojas" TargetMode="External"/><Relationship Id="rId10" Type="http://schemas.openxmlformats.org/officeDocument/2006/relationships/hyperlink" Target="https://blogs.worldbank.org/team/r-andres-castaneda-aguilar" TargetMode="External"/><Relationship Id="rId19" Type="http://schemas.openxmlformats.org/officeDocument/2006/relationships/image" Target="../media/image11.png"/><Relationship Id="rId31" Type="http://schemas.openxmlformats.org/officeDocument/2006/relationships/image" Target="../media/image17.png"/><Relationship Id="rId4" Type="http://schemas.openxmlformats.org/officeDocument/2006/relationships/image" Target="../media/image4.png"/><Relationship Id="rId9" Type="http://schemas.openxmlformats.org/officeDocument/2006/relationships/image" Target="../media/image6.png"/><Relationship Id="rId14" Type="http://schemas.openxmlformats.org/officeDocument/2006/relationships/hyperlink" Target="https://blogs.worldbank.org/team/martha-viveros" TargetMode="External"/><Relationship Id="rId22" Type="http://schemas.openxmlformats.org/officeDocument/2006/relationships/hyperlink" Target="https://blogs.worldbank.org/team/zander-prinsloo" TargetMode="External"/><Relationship Id="rId27" Type="http://schemas.openxmlformats.org/officeDocument/2006/relationships/image" Target="../media/image15.png"/><Relationship Id="rId30" Type="http://schemas.openxmlformats.org/officeDocument/2006/relationships/hyperlink" Target="https://blogs.worldbank.org/en/team/c/carolina-diaz-bonilla"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hyperlink" Target="https://www.nature.com/articles/s41586-023-06679-0" TargetMode="External"/><Relationship Id="rId7" Type="http://schemas.openxmlformats.org/officeDocument/2006/relationships/image" Target="../media/image29.png"/><Relationship Id="rId12" Type="http://schemas.openxmlformats.org/officeDocument/2006/relationships/hyperlink" Target="https://link.springer.com/article/10.1007/s10888-021-09510-w" TargetMode="External"/><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hyperlink" Target="https://link.springer.com/referencework/10.1007/978-3-319-57365-6" TargetMode="External"/><Relationship Id="rId10" Type="http://schemas.openxmlformats.org/officeDocument/2006/relationships/image" Target="../media/image31.png"/><Relationship Id="rId4" Type="http://schemas.openxmlformats.org/officeDocument/2006/relationships/image" Target="../media/image27.png"/><Relationship Id="rId9" Type="http://schemas.openxmlformats.org/officeDocument/2006/relationships/hyperlink" Target="https://www.sciencedirect.com/science/article/pii/S0305750X24000639"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hyperlink" Target="https://pip.worldbank.org/publication" TargetMode="External"/><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9.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41.png"/><Relationship Id="rId11" Type="http://schemas.openxmlformats.org/officeDocument/2006/relationships/image" Target="../media/image47.png"/><Relationship Id="rId5" Type="http://schemas.openxmlformats.org/officeDocument/2006/relationships/image" Target="../media/image40.pn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pip.worldbank.org/multidimensionalpoverty-measure"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hyperlink" Target="https://datatopics.worldbank.org/world-development-indicators/stories/societal-poverty-a-global-measure-of-relative-poverty.html" TargetMode="External"/><Relationship Id="rId4" Type="http://schemas.openxmlformats.org/officeDocument/2006/relationships/hyperlink" Target="https://www.worldbank.org/en/topic/poverty/brief/global-database-of-shared-prosperity"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datanalytics.worldbank.org/PIP-Methodology/non-technical-summary.html"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6B6370F-BA6E-44F5-A426-43F3D7458296}"/>
              </a:ext>
            </a:extLst>
          </p:cNvPr>
          <p:cNvSpPr/>
          <p:nvPr/>
        </p:nvSpPr>
        <p:spPr>
          <a:xfrm>
            <a:off x="369275" y="2258568"/>
            <a:ext cx="3452916" cy="2340864"/>
          </a:xfrm>
          <a:prstGeom prst="rect">
            <a:avLst/>
          </a:prstGeom>
          <a:blipFill dpi="0" rotWithShape="1">
            <a:blip r:embed="rId3">
              <a:alphaModFix amt="30000"/>
            </a:blip>
            <a:srcRect/>
            <a:stretch>
              <a:fillRect/>
            </a:stretch>
          </a:blipFill>
          <a:ln w="9525" cap="flat" cmpd="sng" algn="ctr">
            <a:noFill/>
            <a:prstDash val="solid"/>
          </a:ln>
          <a:effectLst/>
        </p:spPr>
        <p:txBody>
          <a:bodyPr lIns="91345" tIns="45673" rIns="91345" bIns="45673" rtlCol="0" anchor="ctr"/>
          <a:lstStyle/>
          <a:p>
            <a:pPr marL="0" marR="0" lvl="0" indent="0" algn="ctr" defTabSz="45672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28" name="Rectangle 27">
            <a:extLst>
              <a:ext uri="{FF2B5EF4-FFF2-40B4-BE49-F238E27FC236}">
                <a16:creationId xmlns:a16="http://schemas.microsoft.com/office/drawing/2014/main" id="{C9DB78A5-9B64-4998-A10A-B709B5471FAF}"/>
              </a:ext>
            </a:extLst>
          </p:cNvPr>
          <p:cNvSpPr/>
          <p:nvPr/>
        </p:nvSpPr>
        <p:spPr bwMode="auto">
          <a:xfrm>
            <a:off x="0" y="4481753"/>
            <a:ext cx="4058905" cy="62179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5888" marR="0" indent="-115888" algn="l" defTabSz="914400" rtl="0" eaLnBrk="1" fontAlgn="base" latinLnBrk="0" hangingPunct="1">
              <a:lnSpc>
                <a:spcPct val="100000"/>
              </a:lnSpc>
              <a:spcBef>
                <a:spcPct val="50000"/>
              </a:spcBef>
              <a:spcAft>
                <a:spcPct val="0"/>
              </a:spcAft>
              <a:buClrTx/>
              <a:buSzTx/>
              <a:buFontTx/>
              <a:buChar char="•"/>
              <a:tabLst/>
            </a:pPr>
            <a:endParaRPr kumimoji="0" lang="en-US" sz="1300" b="0" i="0" u="none" strike="noStrike" cap="none" normalizeH="0" baseline="0">
              <a:ln>
                <a:noFill/>
              </a:ln>
              <a:solidFill>
                <a:schemeClr val="tx1"/>
              </a:solidFill>
              <a:effectLst/>
              <a:latin typeface="Trebuchet MS" pitchFamily="34" charset="0"/>
              <a:cs typeface="Times New Roman" pitchFamily="18" charset="0"/>
            </a:endParaRPr>
          </a:p>
        </p:txBody>
      </p:sp>
      <p:sp>
        <p:nvSpPr>
          <p:cNvPr id="29" name="Rectangle 28">
            <a:extLst>
              <a:ext uri="{FF2B5EF4-FFF2-40B4-BE49-F238E27FC236}">
                <a16:creationId xmlns:a16="http://schemas.microsoft.com/office/drawing/2014/main" id="{1E2CCC15-7F87-4EB8-AB8E-90C915FC51D4}"/>
              </a:ext>
            </a:extLst>
          </p:cNvPr>
          <p:cNvSpPr/>
          <p:nvPr/>
        </p:nvSpPr>
        <p:spPr bwMode="auto">
          <a:xfrm>
            <a:off x="-1" y="4304595"/>
            <a:ext cx="9144000" cy="177158"/>
          </a:xfrm>
          <a:prstGeom prst="rect">
            <a:avLst/>
          </a:prstGeom>
          <a:solidFill>
            <a:srgbClr val="00ADE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5888" marR="0" indent="-115888" algn="l" defTabSz="914400" rtl="0" eaLnBrk="1" fontAlgn="base" latinLnBrk="0" hangingPunct="1">
              <a:lnSpc>
                <a:spcPct val="100000"/>
              </a:lnSpc>
              <a:spcBef>
                <a:spcPct val="50000"/>
              </a:spcBef>
              <a:spcAft>
                <a:spcPct val="0"/>
              </a:spcAft>
              <a:buClrTx/>
              <a:buSzTx/>
              <a:buFontTx/>
              <a:buChar char="•"/>
              <a:tabLst/>
            </a:pPr>
            <a:endParaRPr kumimoji="0" lang="en-US" sz="1300" b="0" i="0" u="none" strike="noStrike" cap="none" normalizeH="0" baseline="0">
              <a:ln>
                <a:noFill/>
              </a:ln>
              <a:solidFill>
                <a:schemeClr val="tx1"/>
              </a:solidFill>
              <a:effectLst/>
              <a:latin typeface="Trebuchet MS" pitchFamily="34" charset="0"/>
              <a:cs typeface="Times New Roman" pitchFamily="18" charset="0"/>
            </a:endParaRPr>
          </a:p>
        </p:txBody>
      </p:sp>
      <p:pic>
        <p:nvPicPr>
          <p:cNvPr id="3" name="Picture 2">
            <a:extLst>
              <a:ext uri="{FF2B5EF4-FFF2-40B4-BE49-F238E27FC236}">
                <a16:creationId xmlns:a16="http://schemas.microsoft.com/office/drawing/2014/main" id="{9785463A-7A34-4144-A260-325E6EEA5E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467" y="5535062"/>
            <a:ext cx="4131860" cy="822198"/>
          </a:xfrm>
          <a:prstGeom prst="rect">
            <a:avLst/>
          </a:prstGeom>
        </p:spPr>
      </p:pic>
      <p:sp>
        <p:nvSpPr>
          <p:cNvPr id="11" name="Content Placeholder 2">
            <a:extLst>
              <a:ext uri="{FF2B5EF4-FFF2-40B4-BE49-F238E27FC236}">
                <a16:creationId xmlns:a16="http://schemas.microsoft.com/office/drawing/2014/main" id="{EA3172C7-C08C-494A-BC2E-168267D714E1}"/>
              </a:ext>
            </a:extLst>
          </p:cNvPr>
          <p:cNvSpPr txBox="1">
            <a:spLocks/>
          </p:cNvSpPr>
          <p:nvPr/>
        </p:nvSpPr>
        <p:spPr>
          <a:xfrm>
            <a:off x="5904054" y="1691377"/>
            <a:ext cx="3115767" cy="1209867"/>
          </a:xfrm>
          <a:prstGeom prst="rect">
            <a:avLst/>
          </a:prstGeom>
        </p:spPr>
        <p:txBody>
          <a:bodyPr>
            <a:normAutofit fontScale="70000" lnSpcReduction="20000"/>
          </a:bodyPr>
          <a:lstStyle>
            <a:lvl1pPr marL="342900" indent="-342900" algn="l" rtl="0" fontAlgn="base">
              <a:lnSpc>
                <a:spcPct val="115000"/>
              </a:lnSpc>
              <a:spcBef>
                <a:spcPct val="20000"/>
              </a:spcBef>
              <a:spcAft>
                <a:spcPct val="0"/>
              </a:spcAft>
              <a:buClr>
                <a:srgbClr val="00783C"/>
              </a:buClr>
              <a:defRPr>
                <a:solidFill>
                  <a:schemeClr val="tx1"/>
                </a:solidFill>
                <a:latin typeface="+mn-lt"/>
                <a:ea typeface="MS PGothic" pitchFamily="34" charset="-128"/>
                <a:cs typeface="ＭＳ Ｐゴシック" charset="0"/>
              </a:defRPr>
            </a:lvl1pPr>
            <a:lvl2pPr marL="742950" indent="-285750" algn="l" rtl="0" fontAlgn="base">
              <a:spcBef>
                <a:spcPct val="20000"/>
              </a:spcBef>
              <a:spcAft>
                <a:spcPct val="0"/>
              </a:spcAft>
              <a:buClr>
                <a:srgbClr val="00783C"/>
              </a:buClr>
              <a:buFont typeface="Wingdings" panose="05000000000000000000" pitchFamily="2" charset="2"/>
              <a:defRPr>
                <a:solidFill>
                  <a:schemeClr val="tx1"/>
                </a:solidFill>
                <a:latin typeface="+mn-lt"/>
                <a:ea typeface="MS PGothic" pitchFamily="34" charset="-128"/>
              </a:defRPr>
            </a:lvl2pPr>
            <a:lvl3pPr marL="4763" indent="909638" algn="l" rtl="0" fontAlgn="base">
              <a:spcBef>
                <a:spcPct val="20000"/>
              </a:spcBef>
              <a:spcAft>
                <a:spcPct val="0"/>
              </a:spcAft>
              <a:buClr>
                <a:srgbClr val="00783C"/>
              </a:buClr>
              <a:defRPr>
                <a:solidFill>
                  <a:schemeClr val="tx1"/>
                </a:solidFill>
                <a:latin typeface="+mn-lt"/>
                <a:ea typeface="MS PGothic" pitchFamily="34" charset="-128"/>
              </a:defRPr>
            </a:lvl3pPr>
            <a:lvl4pPr marL="1600200" indent="-228600" algn="l" rtl="0" fontAlgn="base">
              <a:spcBef>
                <a:spcPct val="20000"/>
              </a:spcBef>
              <a:spcAft>
                <a:spcPct val="0"/>
              </a:spcAft>
              <a:buClr>
                <a:srgbClr val="00783C"/>
              </a:buClr>
              <a:defRPr>
                <a:solidFill>
                  <a:schemeClr val="tx1"/>
                </a:solidFill>
                <a:latin typeface="+mn-lt"/>
                <a:ea typeface="MS PGothic" pitchFamily="34" charset="-128"/>
              </a:defRPr>
            </a:lvl4pPr>
            <a:lvl5pPr marL="2057400" indent="-228600" algn="l" rtl="0" fontAlgn="base">
              <a:spcBef>
                <a:spcPct val="20000"/>
              </a:spcBef>
              <a:spcAft>
                <a:spcPct val="0"/>
              </a:spcAft>
              <a:buClr>
                <a:srgbClr val="00783C"/>
              </a:buClr>
              <a:defRPr>
                <a:solidFill>
                  <a:schemeClr val="tx1"/>
                </a:solidFill>
                <a:latin typeface="+mn-lt"/>
                <a:ea typeface="MS PGothic" pitchFamily="34" charset="-128"/>
              </a:defRPr>
            </a:lvl5pPr>
            <a:lvl6pPr marL="2514600" indent="-228600" algn="l" rtl="0" eaLnBrk="1" fontAlgn="base" hangingPunct="1">
              <a:spcBef>
                <a:spcPct val="20000"/>
              </a:spcBef>
              <a:spcAft>
                <a:spcPct val="0"/>
              </a:spcAft>
              <a:buClr>
                <a:srgbClr val="00783C"/>
              </a:buClr>
              <a:buChar char="»"/>
              <a:defRPr sz="1600">
                <a:solidFill>
                  <a:schemeClr val="tx1"/>
                </a:solidFill>
                <a:latin typeface="+mn-lt"/>
              </a:defRPr>
            </a:lvl6pPr>
            <a:lvl7pPr marL="2971800" indent="-228600" algn="l" rtl="0" eaLnBrk="1" fontAlgn="base" hangingPunct="1">
              <a:spcBef>
                <a:spcPct val="20000"/>
              </a:spcBef>
              <a:spcAft>
                <a:spcPct val="0"/>
              </a:spcAft>
              <a:buClr>
                <a:srgbClr val="00783C"/>
              </a:buClr>
              <a:buChar char="»"/>
              <a:defRPr sz="1600">
                <a:solidFill>
                  <a:schemeClr val="tx1"/>
                </a:solidFill>
                <a:latin typeface="+mn-lt"/>
              </a:defRPr>
            </a:lvl7pPr>
            <a:lvl8pPr marL="3429000" indent="-228600" algn="l" rtl="0" eaLnBrk="1" fontAlgn="base" hangingPunct="1">
              <a:spcBef>
                <a:spcPct val="20000"/>
              </a:spcBef>
              <a:spcAft>
                <a:spcPct val="0"/>
              </a:spcAft>
              <a:buClr>
                <a:srgbClr val="00783C"/>
              </a:buClr>
              <a:buChar char="»"/>
              <a:defRPr sz="1600">
                <a:solidFill>
                  <a:schemeClr val="tx1"/>
                </a:solidFill>
                <a:latin typeface="+mn-lt"/>
              </a:defRPr>
            </a:lvl8pPr>
            <a:lvl9pPr marL="3886200" indent="-228600" algn="l" rtl="0" eaLnBrk="1" fontAlgn="base" hangingPunct="1">
              <a:spcBef>
                <a:spcPct val="20000"/>
              </a:spcBef>
              <a:spcAft>
                <a:spcPct val="0"/>
              </a:spcAft>
              <a:buClr>
                <a:srgbClr val="00783C"/>
              </a:buClr>
              <a:buChar char="»"/>
              <a:defRPr sz="1600">
                <a:solidFill>
                  <a:schemeClr val="tx1"/>
                </a:solidFill>
                <a:latin typeface="+mn-lt"/>
              </a:defRPr>
            </a:lvl9pPr>
          </a:lstStyle>
          <a:p>
            <a:pPr marL="0" indent="0" algn="r">
              <a:lnSpc>
                <a:spcPct val="150000"/>
              </a:lnSpc>
            </a:pPr>
            <a:endParaRPr lang="en-US" sz="1400" b="0" kern="0" dirty="0">
              <a:solidFill>
                <a:schemeClr val="bg1"/>
              </a:solidFill>
              <a:latin typeface="Andes" panose="02000000000000000000" pitchFamily="50" charset="0"/>
              <a:cs typeface="Times New Roman" panose="02020603050405020304" pitchFamily="18" charset="0"/>
            </a:endParaRPr>
          </a:p>
          <a:p>
            <a:pPr marL="0" indent="0" algn="r">
              <a:lnSpc>
                <a:spcPct val="150000"/>
              </a:lnSpc>
            </a:pPr>
            <a:r>
              <a:rPr lang="en-US" sz="2300" b="0" kern="0" dirty="0">
                <a:solidFill>
                  <a:schemeClr val="bg1"/>
                </a:solidFill>
                <a:latin typeface="Andes" panose="02000000000000000000" pitchFamily="50" charset="0"/>
                <a:cs typeface="Times New Roman" panose="02020603050405020304" pitchFamily="18" charset="0"/>
              </a:rPr>
              <a:t>Inequality Winter School</a:t>
            </a:r>
          </a:p>
          <a:p>
            <a:pPr marL="0" indent="0" algn="r">
              <a:lnSpc>
                <a:spcPct val="150000"/>
              </a:lnSpc>
            </a:pPr>
            <a:r>
              <a:rPr lang="en-US" sz="1500" b="0" kern="0" dirty="0" err="1">
                <a:solidFill>
                  <a:schemeClr val="bg1"/>
                </a:solidFill>
                <a:latin typeface="Andes" panose="02000000000000000000" pitchFamily="50" charset="0"/>
                <a:cs typeface="Times New Roman" panose="02020603050405020304" pitchFamily="18" charset="0"/>
              </a:rPr>
              <a:t>Canazei</a:t>
            </a:r>
            <a:endParaRPr lang="en-US" sz="1500" b="0" kern="0" dirty="0">
              <a:solidFill>
                <a:schemeClr val="bg1"/>
              </a:solidFill>
              <a:latin typeface="Andes" panose="02000000000000000000" pitchFamily="50" charset="0"/>
              <a:cs typeface="Times New Roman" panose="02020603050405020304" pitchFamily="18" charset="0"/>
            </a:endParaRPr>
          </a:p>
          <a:p>
            <a:pPr marL="0" indent="0" algn="r">
              <a:lnSpc>
                <a:spcPct val="150000"/>
              </a:lnSpc>
            </a:pPr>
            <a:r>
              <a:rPr lang="en-US" sz="1500" b="0" kern="0" dirty="0">
                <a:solidFill>
                  <a:schemeClr val="bg1"/>
                </a:solidFill>
                <a:latin typeface="Andes" panose="02000000000000000000" pitchFamily="50" charset="0"/>
                <a:cs typeface="Times New Roman" panose="02020603050405020304" pitchFamily="18" charset="0"/>
              </a:rPr>
              <a:t>09/10 January 2025</a:t>
            </a:r>
          </a:p>
          <a:p>
            <a:pPr marL="0" indent="0" algn="r">
              <a:lnSpc>
                <a:spcPct val="150000"/>
              </a:lnSpc>
            </a:pPr>
            <a:endParaRPr lang="en-US" sz="1400" b="0" kern="0" dirty="0">
              <a:solidFill>
                <a:schemeClr val="bg1"/>
              </a:solidFill>
              <a:latin typeface="Andes" panose="02000000000000000000" pitchFamily="50" charset="0"/>
              <a:cs typeface="Times New Roman" panose="02020603050405020304" pitchFamily="18" charset="0"/>
            </a:endParaRPr>
          </a:p>
        </p:txBody>
      </p:sp>
      <p:sp>
        <p:nvSpPr>
          <p:cNvPr id="2" name="Rectangle 1">
            <a:extLst>
              <a:ext uri="{FF2B5EF4-FFF2-40B4-BE49-F238E27FC236}">
                <a16:creationId xmlns:a16="http://schemas.microsoft.com/office/drawing/2014/main" id="{4044109E-CB80-61B8-B92F-8CEBB4DFE17A}"/>
              </a:ext>
            </a:extLst>
          </p:cNvPr>
          <p:cNvSpPr>
            <a:spLocks noChangeArrowheads="1"/>
          </p:cNvSpPr>
          <p:nvPr/>
        </p:nvSpPr>
        <p:spPr bwMode="auto">
          <a:xfrm>
            <a:off x="1207910" y="86724"/>
            <a:ext cx="7936089"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bg1"/>
                </a:solidFill>
                <a:effectLst/>
                <a:latin typeface="Andes" panose="02000000000000000000" pitchFamily="50" charset="0"/>
              </a:rPr>
              <a:t>How to access and use the World Bank's poverty and inequality data </a:t>
            </a:r>
          </a:p>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bg2"/>
                </a:solidFill>
                <a:effectLst/>
                <a:latin typeface="Andes" panose="02000000000000000000" pitchFamily="50" charset="0"/>
              </a:rPr>
              <a:t>R</a:t>
            </a:r>
            <a:r>
              <a:rPr lang="en-US" altLang="en-US" sz="3200" b="0" dirty="0">
                <a:solidFill>
                  <a:schemeClr val="bg2"/>
                </a:solidFill>
                <a:latin typeface="Andes" panose="02000000000000000000" pitchFamily="50" charset="0"/>
              </a:rPr>
              <a:t> &amp; </a:t>
            </a:r>
            <a:r>
              <a:rPr kumimoji="0" lang="en-US" altLang="en-US" sz="3200" b="0" i="0" u="none" strike="noStrike" cap="none" normalizeH="0" baseline="0" dirty="0">
                <a:ln>
                  <a:noFill/>
                </a:ln>
                <a:solidFill>
                  <a:schemeClr val="bg2"/>
                </a:solidFill>
                <a:effectLst/>
                <a:latin typeface="Andes" panose="02000000000000000000" pitchFamily="50" charset="0"/>
              </a:rPr>
              <a:t>Stata Workshop</a:t>
            </a:r>
          </a:p>
        </p:txBody>
      </p:sp>
    </p:spTree>
    <p:extLst>
      <p:ext uri="{BB962C8B-B14F-4D97-AF65-F5344CB8AC3E}">
        <p14:creationId xmlns:p14="http://schemas.microsoft.com/office/powerpoint/2010/main" val="1508050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8BCDFE0-7D8E-E434-B8A1-F9B515D9F8AB}"/>
              </a:ext>
            </a:extLst>
          </p:cNvPr>
          <p:cNvPicPr>
            <a:picLocks noChangeAspect="1"/>
          </p:cNvPicPr>
          <p:nvPr/>
        </p:nvPicPr>
        <p:blipFill>
          <a:blip r:embed="rId3">
            <a:alphaModFix amt="35000"/>
          </a:blip>
          <a:stretch>
            <a:fillRect/>
          </a:stretch>
        </p:blipFill>
        <p:spPr>
          <a:xfrm>
            <a:off x="0" y="0"/>
            <a:ext cx="9144000" cy="6858000"/>
          </a:xfrm>
          <a:prstGeom prst="rect">
            <a:avLst/>
          </a:prstGeom>
        </p:spPr>
      </p:pic>
      <p:sp>
        <p:nvSpPr>
          <p:cNvPr id="13" name="Rectangle: Rounded Corners 12">
            <a:extLst>
              <a:ext uri="{FF2B5EF4-FFF2-40B4-BE49-F238E27FC236}">
                <a16:creationId xmlns:a16="http://schemas.microsoft.com/office/drawing/2014/main" id="{F1F61A05-2932-37B8-5932-FF79ED9C8CA4}"/>
              </a:ext>
            </a:extLst>
          </p:cNvPr>
          <p:cNvSpPr/>
          <p:nvPr/>
        </p:nvSpPr>
        <p:spPr bwMode="auto">
          <a:xfrm>
            <a:off x="943095" y="1850997"/>
            <a:ext cx="1367708" cy="1214410"/>
          </a:xfrm>
          <a:prstGeom prst="round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50000"/>
              </a:spcBef>
            </a:pPr>
            <a:r>
              <a:rPr kumimoji="0" lang="en-US" sz="1200" i="0" u="none" strike="noStrike" cap="none" normalizeH="0" baseline="0" dirty="0">
                <a:ln>
                  <a:noFill/>
                </a:ln>
                <a:solidFill>
                  <a:schemeClr val="bg2"/>
                </a:solidFill>
                <a:effectLst/>
                <a:latin typeface="+mj-lt"/>
                <a:cs typeface="Times New Roman" pitchFamily="18" charset="0"/>
              </a:rPr>
              <a:t>Step 1</a:t>
            </a:r>
          </a:p>
          <a:p>
            <a:pPr algn="ctr">
              <a:spcBef>
                <a:spcPct val="50000"/>
              </a:spcBef>
            </a:pPr>
            <a:r>
              <a:rPr lang="en-US" sz="1200" dirty="0">
                <a:solidFill>
                  <a:schemeClr val="bg1"/>
                </a:solidFill>
                <a:latin typeface="+mj-lt"/>
                <a:cs typeface="Times New Roman" pitchFamily="18" charset="0"/>
              </a:rPr>
              <a:t>Acquiring Household Data</a:t>
            </a:r>
            <a:endParaRPr kumimoji="0" lang="en-US" sz="1200" i="0" u="none" strike="noStrike" cap="none" normalizeH="0" baseline="0" dirty="0">
              <a:ln>
                <a:noFill/>
              </a:ln>
              <a:solidFill>
                <a:schemeClr val="bg1"/>
              </a:solidFill>
              <a:effectLst/>
              <a:latin typeface="+mj-lt"/>
              <a:cs typeface="Times New Roman" pitchFamily="18" charset="0"/>
            </a:endParaRPr>
          </a:p>
        </p:txBody>
      </p:sp>
      <p:sp>
        <p:nvSpPr>
          <p:cNvPr id="14" name="TextBox 13">
            <a:extLst>
              <a:ext uri="{FF2B5EF4-FFF2-40B4-BE49-F238E27FC236}">
                <a16:creationId xmlns:a16="http://schemas.microsoft.com/office/drawing/2014/main" id="{52F5B01A-8BBC-009D-5C4C-BEC73E0FB680}"/>
              </a:ext>
            </a:extLst>
          </p:cNvPr>
          <p:cNvSpPr txBox="1"/>
          <p:nvPr/>
        </p:nvSpPr>
        <p:spPr>
          <a:xfrm>
            <a:off x="936171" y="3336920"/>
            <a:ext cx="7537641" cy="2308324"/>
          </a:xfrm>
          <a:prstGeom prst="rect">
            <a:avLst/>
          </a:prstGeom>
          <a:noFill/>
        </p:spPr>
        <p:txBody>
          <a:bodyPr wrap="none" rtlCol="0">
            <a:spAutoFit/>
          </a:bodyPr>
          <a:lstStyle/>
          <a:p>
            <a:pPr marL="285750" indent="-285750">
              <a:buFont typeface="Arial" panose="020B0604020202020204" pitchFamily="34" charset="0"/>
              <a:buChar char="•"/>
            </a:pPr>
            <a:r>
              <a:rPr lang="en-US" dirty="0"/>
              <a:t>Sources:</a:t>
            </a:r>
          </a:p>
          <a:p>
            <a:pPr marL="742950" lvl="1" indent="-285750">
              <a:buFont typeface="Arial" panose="020B0604020202020204" pitchFamily="34" charset="0"/>
              <a:buChar char="•"/>
            </a:pPr>
            <a:r>
              <a:rPr lang="en-US" b="0" dirty="0"/>
              <a:t>LIC: Surveys collected by National Statistical Offices </a:t>
            </a:r>
          </a:p>
          <a:p>
            <a:pPr marL="742950" lvl="1" indent="-285750">
              <a:buFont typeface="Arial" panose="020B0604020202020204" pitchFamily="34" charset="0"/>
              <a:buChar char="•"/>
            </a:pPr>
            <a:r>
              <a:rPr lang="en-US" b="0" dirty="0"/>
              <a:t>HIC:</a:t>
            </a:r>
          </a:p>
          <a:p>
            <a:pPr marL="1200150" lvl="2" indent="-285750">
              <a:buFont typeface="Arial" panose="020B0604020202020204" pitchFamily="34" charset="0"/>
              <a:buChar char="•"/>
            </a:pPr>
            <a:r>
              <a:rPr lang="en-US" b="0" dirty="0"/>
              <a:t>Europe: EU-SILC.</a:t>
            </a:r>
          </a:p>
          <a:p>
            <a:pPr marL="1200150" lvl="2" indent="-285750">
              <a:buFont typeface="Arial" panose="020B0604020202020204" pitchFamily="34" charset="0"/>
              <a:buChar char="•"/>
            </a:pPr>
            <a:r>
              <a:rPr lang="en-US" b="0" dirty="0"/>
              <a:t>Other (and earlier years): Luxemburg Income Study (LIS)</a:t>
            </a:r>
          </a:p>
          <a:p>
            <a:pPr marL="285750" indent="-285750">
              <a:buFont typeface="Arial" panose="020B0604020202020204" pitchFamily="34" charset="0"/>
              <a:buChar char="•"/>
            </a:pPr>
            <a:r>
              <a:rPr lang="en-US" b="0" dirty="0"/>
              <a:t>Data type: welfare (consumption/income) data at the unit or group level.</a:t>
            </a:r>
          </a:p>
          <a:p>
            <a:pPr marL="285750" indent="-285750">
              <a:buFont typeface="Arial" panose="020B0604020202020204" pitchFamily="34" charset="0"/>
              <a:buChar char="•"/>
            </a:pPr>
            <a:r>
              <a:rPr lang="en-US" b="0" dirty="0"/>
              <a:t>Microdata are </a:t>
            </a:r>
            <a:r>
              <a:rPr lang="en-US" b="0" dirty="0">
                <a:hlinkClick r:id="rId4"/>
              </a:rPr>
              <a:t>available online</a:t>
            </a:r>
            <a:r>
              <a:rPr lang="en-US" b="0" dirty="0"/>
              <a:t>. </a:t>
            </a:r>
            <a:r>
              <a:rPr lang="en-US" b="0" dirty="0">
                <a:solidFill>
                  <a:schemeClr val="accent6"/>
                </a:solidFill>
              </a:rPr>
              <a:t>BUT NOT ON PIP.</a:t>
            </a:r>
          </a:p>
          <a:p>
            <a:pPr marL="285750" indent="-285750">
              <a:buFontTx/>
              <a:buChar char="-"/>
            </a:pPr>
            <a:endParaRPr lang="en-US" dirty="0"/>
          </a:p>
          <a:p>
            <a:pPr marL="285750" indent="-285750">
              <a:buFontTx/>
              <a:buChar char="-"/>
            </a:pPr>
            <a:endParaRPr lang="en-US" dirty="0"/>
          </a:p>
        </p:txBody>
      </p:sp>
      <p:sp>
        <p:nvSpPr>
          <p:cNvPr id="15" name="TextBox 14">
            <a:extLst>
              <a:ext uri="{FF2B5EF4-FFF2-40B4-BE49-F238E27FC236}">
                <a16:creationId xmlns:a16="http://schemas.microsoft.com/office/drawing/2014/main" id="{2437E5F0-6351-7FD0-A23B-17670FD61A77}"/>
              </a:ext>
            </a:extLst>
          </p:cNvPr>
          <p:cNvSpPr txBox="1"/>
          <p:nvPr/>
        </p:nvSpPr>
        <p:spPr>
          <a:xfrm>
            <a:off x="936171" y="6172201"/>
            <a:ext cx="3810000" cy="338554"/>
          </a:xfrm>
          <a:prstGeom prst="rect">
            <a:avLst/>
          </a:prstGeom>
          <a:solidFill>
            <a:schemeClr val="bg1"/>
          </a:solidFill>
        </p:spPr>
        <p:txBody>
          <a:bodyPr wrap="square" rtlCol="0">
            <a:spAutoFit/>
          </a:bodyPr>
          <a:lstStyle/>
          <a:p>
            <a:r>
              <a:rPr lang="en-US" dirty="0"/>
              <a:t>Source: </a:t>
            </a:r>
            <a:r>
              <a:rPr lang="en-US" dirty="0">
                <a:hlinkClick r:id="rId5"/>
              </a:rPr>
              <a:t>Chapter 1 PIP Handbook </a:t>
            </a:r>
            <a:endParaRPr lang="en-US" dirty="0"/>
          </a:p>
        </p:txBody>
      </p:sp>
    </p:spTree>
    <p:extLst>
      <p:ext uri="{BB962C8B-B14F-4D97-AF65-F5344CB8AC3E}">
        <p14:creationId xmlns:p14="http://schemas.microsoft.com/office/powerpoint/2010/main" val="2800101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8BCDFE0-7D8E-E434-B8A1-F9B515D9F8AB}"/>
              </a:ext>
            </a:extLst>
          </p:cNvPr>
          <p:cNvPicPr>
            <a:picLocks noChangeAspect="1"/>
          </p:cNvPicPr>
          <p:nvPr/>
        </p:nvPicPr>
        <p:blipFill>
          <a:blip r:embed="rId3">
            <a:alphaModFix amt="35000"/>
          </a:blip>
          <a:stretch>
            <a:fillRect/>
          </a:stretch>
        </p:blipFill>
        <p:spPr>
          <a:xfrm>
            <a:off x="0" y="0"/>
            <a:ext cx="9144000" cy="6858000"/>
          </a:xfrm>
          <a:prstGeom prst="rect">
            <a:avLst/>
          </a:prstGeom>
        </p:spPr>
      </p:pic>
      <p:sp>
        <p:nvSpPr>
          <p:cNvPr id="3" name="Rectangle: Rounded Corners 2">
            <a:extLst>
              <a:ext uri="{FF2B5EF4-FFF2-40B4-BE49-F238E27FC236}">
                <a16:creationId xmlns:a16="http://schemas.microsoft.com/office/drawing/2014/main" id="{5AF77CF2-2D29-C087-D207-5EF55829BE15}"/>
              </a:ext>
            </a:extLst>
          </p:cNvPr>
          <p:cNvSpPr/>
          <p:nvPr/>
        </p:nvSpPr>
        <p:spPr bwMode="auto">
          <a:xfrm>
            <a:off x="2398515" y="1832481"/>
            <a:ext cx="1367708" cy="1214410"/>
          </a:xfrm>
          <a:prstGeom prst="round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50000"/>
              </a:spcBef>
            </a:pPr>
            <a:r>
              <a:rPr kumimoji="0" lang="en-US" sz="1200" i="0" u="none" strike="noStrike" cap="none" normalizeH="0" baseline="0" dirty="0">
                <a:ln>
                  <a:noFill/>
                </a:ln>
                <a:solidFill>
                  <a:schemeClr val="bg2"/>
                </a:solidFill>
                <a:effectLst/>
                <a:latin typeface="+mj-lt"/>
                <a:cs typeface="Times New Roman" pitchFamily="18" charset="0"/>
              </a:rPr>
              <a:t>Step 2</a:t>
            </a:r>
          </a:p>
          <a:p>
            <a:pPr algn="ctr">
              <a:spcBef>
                <a:spcPct val="50000"/>
              </a:spcBef>
            </a:pPr>
            <a:r>
              <a:rPr lang="en-US" sz="1200" dirty="0">
                <a:solidFill>
                  <a:schemeClr val="bg1"/>
                </a:solidFill>
                <a:latin typeface="+mj-lt"/>
                <a:cs typeface="Times New Roman" pitchFamily="18" charset="0"/>
              </a:rPr>
              <a:t>Constructing Welfare aggregates</a:t>
            </a:r>
            <a:endParaRPr kumimoji="0" lang="en-US" sz="1200" i="0" u="none" strike="noStrike" cap="none" normalizeH="0" baseline="0" dirty="0">
              <a:ln>
                <a:noFill/>
              </a:ln>
              <a:solidFill>
                <a:schemeClr val="bg1"/>
              </a:solidFill>
              <a:effectLst/>
              <a:latin typeface="+mj-lt"/>
              <a:cs typeface="Times New Roman" pitchFamily="18" charset="0"/>
            </a:endParaRPr>
          </a:p>
        </p:txBody>
      </p:sp>
      <p:sp>
        <p:nvSpPr>
          <p:cNvPr id="4" name="TextBox 3">
            <a:extLst>
              <a:ext uri="{FF2B5EF4-FFF2-40B4-BE49-F238E27FC236}">
                <a16:creationId xmlns:a16="http://schemas.microsoft.com/office/drawing/2014/main" id="{3203623B-2988-D922-98C2-5CCB4EBB2488}"/>
              </a:ext>
            </a:extLst>
          </p:cNvPr>
          <p:cNvSpPr txBox="1"/>
          <p:nvPr/>
        </p:nvSpPr>
        <p:spPr>
          <a:xfrm>
            <a:off x="936171" y="6172201"/>
            <a:ext cx="3810000" cy="338554"/>
          </a:xfrm>
          <a:prstGeom prst="rect">
            <a:avLst/>
          </a:prstGeom>
          <a:solidFill>
            <a:schemeClr val="bg1"/>
          </a:solidFill>
        </p:spPr>
        <p:txBody>
          <a:bodyPr wrap="square" rtlCol="0">
            <a:spAutoFit/>
          </a:bodyPr>
          <a:lstStyle/>
          <a:p>
            <a:r>
              <a:rPr lang="en-US" dirty="0"/>
              <a:t>Source: </a:t>
            </a:r>
            <a:r>
              <a:rPr lang="en-US" dirty="0">
                <a:hlinkClick r:id="rId4"/>
              </a:rPr>
              <a:t>Chapter 2 PIP Handbook </a:t>
            </a:r>
            <a:endParaRPr lang="en-US" dirty="0"/>
          </a:p>
        </p:txBody>
      </p:sp>
      <p:sp>
        <p:nvSpPr>
          <p:cNvPr id="5" name="TextBox 4">
            <a:extLst>
              <a:ext uri="{FF2B5EF4-FFF2-40B4-BE49-F238E27FC236}">
                <a16:creationId xmlns:a16="http://schemas.microsoft.com/office/drawing/2014/main" id="{782CFD3E-2224-9868-17E0-FFA7BB41034C}"/>
              </a:ext>
            </a:extLst>
          </p:cNvPr>
          <p:cNvSpPr txBox="1"/>
          <p:nvPr/>
        </p:nvSpPr>
        <p:spPr>
          <a:xfrm>
            <a:off x="936171" y="3199805"/>
            <a:ext cx="7579191" cy="3046988"/>
          </a:xfrm>
          <a:prstGeom prst="rect">
            <a:avLst/>
          </a:prstGeom>
          <a:noFill/>
        </p:spPr>
        <p:txBody>
          <a:bodyPr wrap="none" rtlCol="0">
            <a:spAutoFit/>
          </a:bodyPr>
          <a:lstStyle/>
          <a:p>
            <a:endParaRPr lang="en-US" dirty="0"/>
          </a:p>
          <a:p>
            <a:pPr marL="285750" indent="-285750">
              <a:buFont typeface="Arial" panose="020B0604020202020204" pitchFamily="34" charset="0"/>
              <a:buChar char="•"/>
            </a:pPr>
            <a:r>
              <a:rPr lang="en-US" dirty="0"/>
              <a:t>Income vs Consumption </a:t>
            </a:r>
            <a:r>
              <a:rPr lang="en-US" b="0" dirty="0"/>
              <a:t>(</a:t>
            </a:r>
            <a:r>
              <a:rPr lang="en-US" b="0" dirty="0" err="1">
                <a:latin typeface="Courier New" panose="02070309020205020404" pitchFamily="49" charset="0"/>
                <a:cs typeface="Courier New" panose="02070309020205020404" pitchFamily="49" charset="0"/>
              </a:rPr>
              <a:t>welfare_type</a:t>
            </a:r>
            <a:r>
              <a:rPr lang="en-US" b="0" dirty="0"/>
              <a:t>) -&gt; consumption preferred.</a:t>
            </a:r>
          </a:p>
          <a:p>
            <a:pPr marL="285750" indent="-285750">
              <a:buFont typeface="Arial" panose="020B0604020202020204" pitchFamily="34" charset="0"/>
              <a:buChar char="•"/>
            </a:pPr>
            <a:r>
              <a:rPr lang="en-US" b="0" dirty="0"/>
              <a:t>Zeros dropped.</a:t>
            </a:r>
          </a:p>
          <a:p>
            <a:pPr marL="285750" indent="-285750">
              <a:buFont typeface="Arial" panose="020B0604020202020204" pitchFamily="34" charset="0"/>
              <a:buChar char="•"/>
            </a:pPr>
            <a:r>
              <a:rPr lang="en-US" dirty="0"/>
              <a:t>Micro or Grouped Data </a:t>
            </a:r>
            <a:r>
              <a:rPr lang="en-US" b="0" dirty="0"/>
              <a:t>(</a:t>
            </a:r>
            <a:r>
              <a:rPr lang="en-US" b="0" dirty="0" err="1">
                <a:latin typeface="Courier New" panose="02070309020205020404" pitchFamily="49" charset="0"/>
                <a:cs typeface="Courier New" panose="02070309020205020404" pitchFamily="49" charset="0"/>
              </a:rPr>
              <a:t>distribution_type</a:t>
            </a:r>
            <a:r>
              <a:rPr lang="en-US" b="0" dirty="0"/>
              <a:t>)</a:t>
            </a:r>
          </a:p>
          <a:p>
            <a:pPr marL="285750" indent="-285750">
              <a:buFont typeface="Arial" panose="020B0604020202020204" pitchFamily="34" charset="0"/>
              <a:buChar char="•"/>
            </a:pPr>
            <a:r>
              <a:rPr lang="en-US" dirty="0"/>
              <a:t>Additional comparability</a:t>
            </a:r>
            <a:r>
              <a:rPr lang="en-US" b="0" dirty="0"/>
              <a:t> considerations:</a:t>
            </a:r>
          </a:p>
          <a:p>
            <a:pPr marL="742950" lvl="1" indent="-285750">
              <a:buFont typeface="Arial" panose="020B0604020202020204" pitchFamily="34" charset="0"/>
              <a:buChar char="•"/>
            </a:pPr>
            <a:r>
              <a:rPr lang="en-US" b="0" dirty="0"/>
              <a:t>Questionnaire design changes.</a:t>
            </a:r>
          </a:p>
          <a:p>
            <a:pPr marL="742950" lvl="1" indent="-285750">
              <a:buFont typeface="Arial" panose="020B0604020202020204" pitchFamily="34" charset="0"/>
              <a:buChar char="•"/>
            </a:pPr>
            <a:r>
              <a:rPr lang="en-US" b="0" dirty="0"/>
              <a:t>Equivalence scales (-&gt; not used)</a:t>
            </a:r>
          </a:p>
          <a:p>
            <a:pPr marL="742950" lvl="1" indent="-285750">
              <a:buFont typeface="Arial" panose="020B0604020202020204" pitchFamily="34" charset="0"/>
              <a:buChar char="•"/>
            </a:pPr>
            <a:r>
              <a:rPr lang="en-US" b="0" dirty="0" err="1"/>
              <a:t>Spatio</a:t>
            </a:r>
            <a:r>
              <a:rPr lang="en-US" b="0" dirty="0"/>
              <a:t>/temporal adjustments.</a:t>
            </a:r>
          </a:p>
          <a:p>
            <a:pPr marL="742950" lvl="1" indent="-285750">
              <a:buFont typeface="Arial" panose="020B0604020202020204" pitchFamily="34" charset="0"/>
              <a:buChar char="•"/>
            </a:pPr>
            <a:r>
              <a:rPr lang="en-US" b="0" dirty="0"/>
              <a:t>Imputed rent ( -&gt; excluded)</a:t>
            </a:r>
          </a:p>
          <a:p>
            <a:pPr marL="742950" lvl="1" indent="-285750">
              <a:buFont typeface="Arial" panose="020B0604020202020204" pitchFamily="34" charset="0"/>
              <a:buChar char="•"/>
            </a:pPr>
            <a:r>
              <a:rPr lang="en-US" b="0" dirty="0"/>
              <a:t>Tracked in PIP: </a:t>
            </a:r>
            <a:r>
              <a:rPr lang="en-US" b="0" dirty="0" err="1">
                <a:latin typeface="Courier New" panose="02070309020205020404" pitchFamily="49" charset="0"/>
                <a:cs typeface="Courier New" panose="02070309020205020404" pitchFamily="49" charset="0"/>
              </a:rPr>
              <a:t>comparable_spell</a:t>
            </a:r>
            <a:r>
              <a:rPr lang="en-US" b="0" dirty="0">
                <a:latin typeface="Courier New" panose="02070309020205020404" pitchFamily="49" charset="0"/>
                <a:cs typeface="Courier New" panose="02070309020205020404" pitchFamily="49" charset="0"/>
              </a:rPr>
              <a:t> </a:t>
            </a:r>
            <a:r>
              <a:rPr lang="en-US" b="0" dirty="0"/>
              <a:t>and </a:t>
            </a:r>
            <a:r>
              <a:rPr lang="en-US" b="0" dirty="0" err="1">
                <a:latin typeface="Courier New" panose="02070309020205020404" pitchFamily="49" charset="0"/>
                <a:cs typeface="Courier New" panose="02070309020205020404" pitchFamily="49" charset="0"/>
              </a:rPr>
              <a:t>survey_comparability</a:t>
            </a:r>
            <a:r>
              <a:rPr lang="en-US" b="0" dirty="0">
                <a:latin typeface="Courier New" panose="02070309020205020404" pitchFamily="49" charset="0"/>
                <a:cs typeface="Courier New" panose="02070309020205020404" pitchFamily="49" charset="0"/>
              </a:rPr>
              <a:t>. </a:t>
            </a:r>
          </a:p>
          <a:p>
            <a:pPr marL="285750" indent="-285750">
              <a:buFontTx/>
              <a:buChar char="-"/>
            </a:pPr>
            <a:endParaRPr lang="en-US" dirty="0"/>
          </a:p>
          <a:p>
            <a:pPr marL="285750" indent="-285750">
              <a:buFontTx/>
              <a:buChar char="-"/>
            </a:pPr>
            <a:endParaRPr lang="en-US" dirty="0"/>
          </a:p>
        </p:txBody>
      </p:sp>
    </p:spTree>
    <p:extLst>
      <p:ext uri="{BB962C8B-B14F-4D97-AF65-F5344CB8AC3E}">
        <p14:creationId xmlns:p14="http://schemas.microsoft.com/office/powerpoint/2010/main" val="3404720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8BCDFE0-7D8E-E434-B8A1-F9B515D9F8AB}"/>
              </a:ext>
            </a:extLst>
          </p:cNvPr>
          <p:cNvPicPr>
            <a:picLocks noChangeAspect="1"/>
          </p:cNvPicPr>
          <p:nvPr/>
        </p:nvPicPr>
        <p:blipFill>
          <a:blip r:embed="rId3">
            <a:alphaModFix amt="35000"/>
          </a:blip>
          <a:stretch>
            <a:fillRect/>
          </a:stretch>
        </p:blipFill>
        <p:spPr>
          <a:xfrm>
            <a:off x="0" y="0"/>
            <a:ext cx="9144000" cy="6858000"/>
          </a:xfrm>
          <a:prstGeom prst="rect">
            <a:avLst/>
          </a:prstGeom>
        </p:spPr>
      </p:pic>
      <p:sp>
        <p:nvSpPr>
          <p:cNvPr id="2" name="Rectangle: Rounded Corners 1">
            <a:extLst>
              <a:ext uri="{FF2B5EF4-FFF2-40B4-BE49-F238E27FC236}">
                <a16:creationId xmlns:a16="http://schemas.microsoft.com/office/drawing/2014/main" id="{7116B0F9-B771-589D-7FC7-28D01150AF91}"/>
              </a:ext>
            </a:extLst>
          </p:cNvPr>
          <p:cNvSpPr/>
          <p:nvPr/>
        </p:nvSpPr>
        <p:spPr bwMode="auto">
          <a:xfrm>
            <a:off x="3888146" y="1840112"/>
            <a:ext cx="1367708" cy="1214410"/>
          </a:xfrm>
          <a:prstGeom prst="round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50000"/>
              </a:spcBef>
            </a:pPr>
            <a:r>
              <a:rPr kumimoji="0" lang="en-US" sz="1200" i="0" u="none" strike="noStrike" cap="none" normalizeH="0" baseline="0" dirty="0">
                <a:ln>
                  <a:noFill/>
                </a:ln>
                <a:solidFill>
                  <a:schemeClr val="bg2"/>
                </a:solidFill>
                <a:effectLst/>
                <a:latin typeface="+mj-lt"/>
                <a:cs typeface="Times New Roman" pitchFamily="18" charset="0"/>
              </a:rPr>
              <a:t>Step 3</a:t>
            </a:r>
          </a:p>
          <a:p>
            <a:pPr algn="ctr">
              <a:spcBef>
                <a:spcPct val="50000"/>
              </a:spcBef>
            </a:pPr>
            <a:r>
              <a:rPr lang="en-US" sz="1200" dirty="0">
                <a:solidFill>
                  <a:schemeClr val="bg1"/>
                </a:solidFill>
                <a:latin typeface="+mj-lt"/>
                <a:cs typeface="Times New Roman" pitchFamily="18" charset="0"/>
              </a:rPr>
              <a:t>Adjusting </a:t>
            </a:r>
            <a:r>
              <a:rPr kumimoji="0" lang="en-US" sz="1200" i="0" u="none" strike="noStrike" cap="none" normalizeH="0" baseline="0" dirty="0">
                <a:ln>
                  <a:noFill/>
                </a:ln>
                <a:solidFill>
                  <a:schemeClr val="bg1"/>
                </a:solidFill>
                <a:effectLst/>
                <a:latin typeface="+mj-lt"/>
                <a:cs typeface="Times New Roman" pitchFamily="18" charset="0"/>
              </a:rPr>
              <a:t>Welfare aggregates</a:t>
            </a:r>
          </a:p>
        </p:txBody>
      </p:sp>
      <p:sp>
        <p:nvSpPr>
          <p:cNvPr id="3" name="TextBox 2">
            <a:extLst>
              <a:ext uri="{FF2B5EF4-FFF2-40B4-BE49-F238E27FC236}">
                <a16:creationId xmlns:a16="http://schemas.microsoft.com/office/drawing/2014/main" id="{540844F8-C083-DD2C-A2F6-8B24C47CED49}"/>
              </a:ext>
            </a:extLst>
          </p:cNvPr>
          <p:cNvSpPr txBox="1"/>
          <p:nvPr/>
        </p:nvSpPr>
        <p:spPr>
          <a:xfrm>
            <a:off x="985157" y="3348861"/>
            <a:ext cx="6934200" cy="2062103"/>
          </a:xfrm>
          <a:prstGeom prst="rect">
            <a:avLst/>
          </a:prstGeom>
          <a:noFill/>
        </p:spPr>
        <p:txBody>
          <a:bodyPr wrap="square" rtlCol="0">
            <a:spAutoFit/>
          </a:bodyPr>
          <a:lstStyle/>
          <a:p>
            <a:pPr marL="285750" indent="-285750">
              <a:buFont typeface="Arial" panose="020B0604020202020204" pitchFamily="34" charset="0"/>
              <a:buChar char="•"/>
            </a:pPr>
            <a:r>
              <a:rPr lang="en-US" b="0" dirty="0"/>
              <a:t>Consumer Price Indices (CPIs) (</a:t>
            </a:r>
            <a:r>
              <a:rPr lang="en-US" b="0" dirty="0">
                <a:latin typeface="Courier New" panose="02070309020205020404" pitchFamily="49" charset="0"/>
                <a:cs typeface="Courier New" panose="02070309020205020404" pitchFamily="49" charset="0"/>
              </a:rPr>
              <a:t>cpi</a:t>
            </a:r>
            <a:r>
              <a:rPr lang="en-US" b="0" dirty="0"/>
              <a:t>) &amp; Purchasing Power Parities (PPPs) </a:t>
            </a:r>
            <a:r>
              <a:rPr lang="en-US" b="0" dirty="0">
                <a:cs typeface="Courier New" panose="02070309020205020404" pitchFamily="49" charset="0"/>
              </a:rPr>
              <a:t>(</a:t>
            </a:r>
            <a:r>
              <a:rPr lang="en-US" b="0" dirty="0" err="1">
                <a:latin typeface="Courier New" panose="02070309020205020404" pitchFamily="49" charset="0"/>
                <a:cs typeface="Courier New" panose="02070309020205020404" pitchFamily="49" charset="0"/>
              </a:rPr>
              <a:t>ppp</a:t>
            </a:r>
            <a:r>
              <a:rPr lang="en-US" b="0" dirty="0"/>
              <a:t>) </a:t>
            </a:r>
            <a:r>
              <a:rPr lang="en-US" b="0" dirty="0">
                <a:hlinkClick r:id="rId4"/>
              </a:rPr>
              <a:t>source code </a:t>
            </a:r>
            <a:endParaRPr lang="en-US" b="0" dirty="0"/>
          </a:p>
          <a:p>
            <a:pPr marL="285750" indent="-285750">
              <a:buFont typeface="Arial" panose="020B0604020202020204" pitchFamily="34" charset="0"/>
              <a:buChar char="•"/>
            </a:pPr>
            <a:r>
              <a:rPr lang="en-US" b="0" dirty="0"/>
              <a:t>Derivation of the International Poverty Line  (</a:t>
            </a:r>
            <a:r>
              <a:rPr lang="en-US" b="0" dirty="0" err="1">
                <a:latin typeface="Courier New" panose="02070309020205020404" pitchFamily="49" charset="0"/>
                <a:cs typeface="Courier New" panose="02070309020205020404" pitchFamily="49" charset="0"/>
              </a:rPr>
              <a:t>poverty_line</a:t>
            </a:r>
            <a:r>
              <a:rPr lang="en-US" b="0" dirty="0"/>
              <a:t>) </a:t>
            </a:r>
            <a:r>
              <a:rPr lang="en-US" sz="1200" b="0" dirty="0"/>
              <a:t>Which $2.15/day in 2017 PPPs and is based on the median of harmonized national poverty lines from the poorest countries.</a:t>
            </a:r>
          </a:p>
          <a:p>
            <a:pPr marL="285750" indent="-285750">
              <a:buFont typeface="Arial" panose="020B0604020202020204" pitchFamily="34" charset="0"/>
              <a:buChar char="•"/>
            </a:pPr>
            <a:r>
              <a:rPr lang="en-US" b="0" dirty="0"/>
              <a:t>Derivation of higher poverty lines </a:t>
            </a:r>
            <a:r>
              <a:rPr lang="en-US" sz="1200" b="0" dirty="0"/>
              <a:t>Which are $3.65 and $6.85 in 2017 PPPs and are based on </a:t>
            </a:r>
            <a:r>
              <a:rPr lang="en-US" sz="1200" b="0" i="0" dirty="0">
                <a:effectLst/>
              </a:rPr>
              <a:t>median values of national poverty lines of lower- and upper-middle income countries, respectively.</a:t>
            </a:r>
            <a:endParaRPr lang="en-US" sz="1200" b="0" dirty="0"/>
          </a:p>
          <a:p>
            <a:pPr marL="285750" indent="-285750">
              <a:buFont typeface="Arial" panose="020B0604020202020204" pitchFamily="34" charset="0"/>
              <a:buChar char="•"/>
            </a:pPr>
            <a:r>
              <a:rPr lang="en-US" b="0" dirty="0"/>
              <a:t>Derivation of societal poverty line </a:t>
            </a:r>
            <a:r>
              <a:rPr lang="en-US" b="0" dirty="0">
                <a:latin typeface="Courier New" panose="02070309020205020404" pitchFamily="49" charset="0"/>
                <a:cs typeface="Courier New" panose="02070309020205020404" pitchFamily="49" charset="0"/>
              </a:rPr>
              <a:t>(</a:t>
            </a:r>
            <a:r>
              <a:rPr lang="en-US" b="0" dirty="0" err="1">
                <a:latin typeface="Courier New" panose="02070309020205020404" pitchFamily="49" charset="0"/>
                <a:cs typeface="Courier New" panose="02070309020205020404" pitchFamily="49" charset="0"/>
              </a:rPr>
              <a:t>spl</a:t>
            </a:r>
            <a:r>
              <a:rPr lang="en-US" b="0" dirty="0">
                <a:latin typeface="Courier New" panose="02070309020205020404" pitchFamily="49" charset="0"/>
                <a:cs typeface="Courier New" panose="02070309020205020404" pitchFamily="49" charset="0"/>
              </a:rPr>
              <a:t>)</a:t>
            </a:r>
            <a:r>
              <a:rPr lang="en-US" b="0" dirty="0">
                <a:cs typeface="Courier New" panose="02070309020205020404" pitchFamily="49" charset="0"/>
                <a:hlinkClick r:id="rId5"/>
              </a:rPr>
              <a:t>source code</a:t>
            </a:r>
            <a:endParaRPr lang="en-US" b="0" dirty="0">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29541D21-295B-CA14-D238-51AFB961075C}"/>
              </a:ext>
            </a:extLst>
          </p:cNvPr>
          <p:cNvSpPr txBox="1"/>
          <p:nvPr/>
        </p:nvSpPr>
        <p:spPr>
          <a:xfrm>
            <a:off x="936171" y="6172201"/>
            <a:ext cx="3810000" cy="338554"/>
          </a:xfrm>
          <a:prstGeom prst="rect">
            <a:avLst/>
          </a:prstGeom>
          <a:solidFill>
            <a:schemeClr val="bg1"/>
          </a:solidFill>
        </p:spPr>
        <p:txBody>
          <a:bodyPr wrap="square" rtlCol="0">
            <a:spAutoFit/>
          </a:bodyPr>
          <a:lstStyle/>
          <a:p>
            <a:r>
              <a:rPr lang="en-US" dirty="0"/>
              <a:t>Source: </a:t>
            </a:r>
            <a:r>
              <a:rPr lang="en-US" dirty="0">
                <a:hlinkClick r:id="rId6"/>
              </a:rPr>
              <a:t>Chapter 3 PIP Handbook </a:t>
            </a:r>
            <a:endParaRPr lang="en-US" dirty="0"/>
          </a:p>
        </p:txBody>
      </p:sp>
    </p:spTree>
    <p:extLst>
      <p:ext uri="{BB962C8B-B14F-4D97-AF65-F5344CB8AC3E}">
        <p14:creationId xmlns:p14="http://schemas.microsoft.com/office/powerpoint/2010/main" val="2668322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8BCDFE0-7D8E-E434-B8A1-F9B515D9F8AB}"/>
              </a:ext>
            </a:extLst>
          </p:cNvPr>
          <p:cNvPicPr>
            <a:picLocks noChangeAspect="1"/>
          </p:cNvPicPr>
          <p:nvPr/>
        </p:nvPicPr>
        <p:blipFill>
          <a:blip r:embed="rId3">
            <a:alphaModFix amt="35000"/>
          </a:blip>
          <a:stretch>
            <a:fillRect/>
          </a:stretch>
        </p:blipFill>
        <p:spPr>
          <a:xfrm>
            <a:off x="0" y="-10886"/>
            <a:ext cx="9144000" cy="6858000"/>
          </a:xfrm>
          <a:prstGeom prst="rect">
            <a:avLst/>
          </a:prstGeom>
        </p:spPr>
      </p:pic>
      <p:sp>
        <p:nvSpPr>
          <p:cNvPr id="2" name="Rectangle: Rounded Corners 1">
            <a:extLst>
              <a:ext uri="{FF2B5EF4-FFF2-40B4-BE49-F238E27FC236}">
                <a16:creationId xmlns:a16="http://schemas.microsoft.com/office/drawing/2014/main" id="{AF733512-A866-5A90-357A-B6CC848890D1}"/>
              </a:ext>
            </a:extLst>
          </p:cNvPr>
          <p:cNvSpPr/>
          <p:nvPr/>
        </p:nvSpPr>
        <p:spPr bwMode="auto">
          <a:xfrm>
            <a:off x="5331126" y="1829225"/>
            <a:ext cx="1367708" cy="1214410"/>
          </a:xfrm>
          <a:prstGeom prst="round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50000"/>
              </a:spcBef>
            </a:pPr>
            <a:r>
              <a:rPr kumimoji="0" lang="en-US" sz="1200" i="0" u="none" strike="noStrike" cap="none" normalizeH="0" baseline="0" dirty="0">
                <a:ln>
                  <a:noFill/>
                </a:ln>
                <a:solidFill>
                  <a:schemeClr val="bg2"/>
                </a:solidFill>
                <a:effectLst/>
                <a:latin typeface="+mj-lt"/>
                <a:cs typeface="Times New Roman" pitchFamily="18" charset="0"/>
              </a:rPr>
              <a:t>Step 4</a:t>
            </a:r>
          </a:p>
          <a:p>
            <a:pPr algn="ctr">
              <a:spcBef>
                <a:spcPct val="50000"/>
              </a:spcBef>
            </a:pPr>
            <a:r>
              <a:rPr lang="en-US" sz="1200" dirty="0">
                <a:solidFill>
                  <a:schemeClr val="bg1"/>
                </a:solidFill>
                <a:latin typeface="+mj-lt"/>
                <a:cs typeface="Times New Roman" pitchFamily="18" charset="0"/>
              </a:rPr>
              <a:t>Calculating survey estimates</a:t>
            </a:r>
            <a:endParaRPr kumimoji="0" lang="en-US" sz="1200" i="0" u="none" strike="noStrike" cap="none" normalizeH="0" baseline="0" dirty="0">
              <a:ln>
                <a:noFill/>
              </a:ln>
              <a:solidFill>
                <a:schemeClr val="bg1"/>
              </a:solidFill>
              <a:effectLst/>
              <a:latin typeface="+mj-lt"/>
              <a:cs typeface="Times New Roman" pitchFamily="18" charset="0"/>
            </a:endParaRPr>
          </a:p>
        </p:txBody>
      </p:sp>
      <p:sp>
        <p:nvSpPr>
          <p:cNvPr id="10" name="TextBox 9">
            <a:extLst>
              <a:ext uri="{FF2B5EF4-FFF2-40B4-BE49-F238E27FC236}">
                <a16:creationId xmlns:a16="http://schemas.microsoft.com/office/drawing/2014/main" id="{ADFED7FC-5334-611E-2BDB-F287DE093864}"/>
              </a:ext>
            </a:extLst>
          </p:cNvPr>
          <p:cNvSpPr txBox="1"/>
          <p:nvPr/>
        </p:nvSpPr>
        <p:spPr>
          <a:xfrm>
            <a:off x="936171" y="6172201"/>
            <a:ext cx="3810000" cy="338554"/>
          </a:xfrm>
          <a:prstGeom prst="rect">
            <a:avLst/>
          </a:prstGeom>
          <a:solidFill>
            <a:schemeClr val="bg1"/>
          </a:solidFill>
        </p:spPr>
        <p:txBody>
          <a:bodyPr wrap="square" rtlCol="0">
            <a:spAutoFit/>
          </a:bodyPr>
          <a:lstStyle/>
          <a:p>
            <a:r>
              <a:rPr lang="en-US" dirty="0"/>
              <a:t>Source: </a:t>
            </a:r>
            <a:r>
              <a:rPr lang="en-US" dirty="0">
                <a:hlinkClick r:id="rId4"/>
              </a:rPr>
              <a:t>Chapter 4 PIP Handbook </a:t>
            </a:r>
            <a:endParaRPr lang="en-US" dirty="0"/>
          </a:p>
        </p:txBody>
      </p:sp>
      <p:sp>
        <p:nvSpPr>
          <p:cNvPr id="11" name="TextBox 10">
            <a:extLst>
              <a:ext uri="{FF2B5EF4-FFF2-40B4-BE49-F238E27FC236}">
                <a16:creationId xmlns:a16="http://schemas.microsoft.com/office/drawing/2014/main" id="{3AF314E2-9EAF-17F0-4972-A1A4D75D4E89}"/>
              </a:ext>
            </a:extLst>
          </p:cNvPr>
          <p:cNvSpPr txBox="1"/>
          <p:nvPr/>
        </p:nvSpPr>
        <p:spPr>
          <a:xfrm>
            <a:off x="936171" y="3429000"/>
            <a:ext cx="7342415" cy="1815882"/>
          </a:xfrm>
          <a:prstGeom prst="rect">
            <a:avLst/>
          </a:prstGeom>
          <a:noFill/>
        </p:spPr>
        <p:txBody>
          <a:bodyPr wrap="square" rtlCol="0">
            <a:spAutoFit/>
          </a:bodyPr>
          <a:lstStyle/>
          <a:p>
            <a:pPr marL="285750" indent="-285750">
              <a:buFont typeface="Arial" panose="020B0604020202020204" pitchFamily="34" charset="0"/>
              <a:buChar char="•"/>
            </a:pPr>
            <a:r>
              <a:rPr lang="en-US" b="0" dirty="0"/>
              <a:t>Poverty and Inequality metrics are calculated using adjusted welfare aggregates.</a:t>
            </a:r>
          </a:p>
          <a:p>
            <a:pPr marL="285750" indent="-285750">
              <a:buFont typeface="Arial" panose="020B0604020202020204" pitchFamily="34" charset="0"/>
              <a:buChar char="•"/>
            </a:pPr>
            <a:r>
              <a:rPr lang="en-US" b="0" i="0" dirty="0">
                <a:effectLst/>
              </a:rPr>
              <a:t>Calculations are based on formula in </a:t>
            </a:r>
            <a:r>
              <a:rPr lang="en-US" b="0" i="0" dirty="0">
                <a:solidFill>
                  <a:schemeClr val="accent6"/>
                </a:solidFill>
                <a:effectLst/>
                <a:hlinkClick r:id="rId5"/>
              </a:rPr>
              <a:t>Haughton and Khandker (</a:t>
            </a:r>
            <a:r>
              <a:rPr lang="en-US" b="0" i="0" u="none" strike="noStrike" dirty="0">
                <a:solidFill>
                  <a:schemeClr val="accent6"/>
                </a:solidFill>
                <a:effectLst/>
                <a:hlinkClick r:id="rId5"/>
              </a:rPr>
              <a:t>2009</a:t>
            </a:r>
            <a:r>
              <a:rPr lang="en-US" b="0" i="0" dirty="0">
                <a:solidFill>
                  <a:schemeClr val="accent6"/>
                </a:solidFill>
                <a:effectLst/>
                <a:hlinkClick r:id="rId5"/>
              </a:rPr>
              <a:t>), Handbook on Poverty and Inequality. </a:t>
            </a:r>
            <a:endParaRPr lang="en-US" b="0" i="0" dirty="0">
              <a:solidFill>
                <a:schemeClr val="accent6"/>
              </a:solidFill>
              <a:effectLst/>
            </a:endParaRPr>
          </a:p>
          <a:p>
            <a:pPr marL="285750" indent="-285750">
              <a:buFont typeface="Arial" panose="020B0604020202020204" pitchFamily="34" charset="0"/>
              <a:buChar char="•"/>
            </a:pPr>
            <a:r>
              <a:rPr lang="en-US" b="0" dirty="0">
                <a:hlinkClick r:id="rId6"/>
              </a:rPr>
              <a:t>Source code </a:t>
            </a:r>
            <a:r>
              <a:rPr lang="en-US" b="0" dirty="0"/>
              <a:t>is available on </a:t>
            </a:r>
            <a:r>
              <a:rPr lang="en-US" b="0" dirty="0" err="1"/>
              <a:t>github</a:t>
            </a:r>
            <a:r>
              <a:rPr lang="en-US" b="0" dirty="0"/>
              <a:t> through the package </a:t>
            </a:r>
            <a:r>
              <a:rPr lang="en-US" b="0" dirty="0" err="1">
                <a:latin typeface="Courier New" panose="02070309020205020404" pitchFamily="49" charset="0"/>
                <a:cs typeface="Courier New" panose="02070309020205020404" pitchFamily="49" charset="0"/>
              </a:rPr>
              <a:t>wbpip</a:t>
            </a:r>
            <a:r>
              <a:rPr lang="en-US" b="0" dirty="0"/>
              <a:t>. Check the methodological handbook for links to the specific functions.</a:t>
            </a:r>
            <a:endParaRPr lang="en-US" dirty="0"/>
          </a:p>
          <a:p>
            <a:pPr marL="285750" indent="-285750">
              <a:buFontTx/>
              <a:buChar char="-"/>
            </a:pPr>
            <a:endParaRPr lang="en-US" dirty="0"/>
          </a:p>
        </p:txBody>
      </p:sp>
    </p:spTree>
    <p:extLst>
      <p:ext uri="{BB962C8B-B14F-4D97-AF65-F5344CB8AC3E}">
        <p14:creationId xmlns:p14="http://schemas.microsoft.com/office/powerpoint/2010/main" val="3929206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8BCDFE0-7D8E-E434-B8A1-F9B515D9F8AB}"/>
              </a:ext>
            </a:extLst>
          </p:cNvPr>
          <p:cNvPicPr>
            <a:picLocks noChangeAspect="1"/>
          </p:cNvPicPr>
          <p:nvPr/>
        </p:nvPicPr>
        <p:blipFill>
          <a:blip r:embed="rId3">
            <a:alphaModFix amt="35000"/>
          </a:blip>
          <a:stretch>
            <a:fillRect/>
          </a:stretch>
        </p:blipFill>
        <p:spPr>
          <a:xfrm>
            <a:off x="0" y="0"/>
            <a:ext cx="9144000" cy="6858000"/>
          </a:xfrm>
          <a:prstGeom prst="rect">
            <a:avLst/>
          </a:prstGeom>
        </p:spPr>
      </p:pic>
      <p:sp>
        <p:nvSpPr>
          <p:cNvPr id="2" name="Rectangle: Rounded Corners 1">
            <a:extLst>
              <a:ext uri="{FF2B5EF4-FFF2-40B4-BE49-F238E27FC236}">
                <a16:creationId xmlns:a16="http://schemas.microsoft.com/office/drawing/2014/main" id="{5BE2A033-9E6B-A0C3-0BB1-B62A8BC77038}"/>
              </a:ext>
            </a:extLst>
          </p:cNvPr>
          <p:cNvSpPr/>
          <p:nvPr/>
        </p:nvSpPr>
        <p:spPr bwMode="auto">
          <a:xfrm>
            <a:off x="6786546" y="1832481"/>
            <a:ext cx="1367708" cy="1214410"/>
          </a:xfrm>
          <a:prstGeom prst="round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50000"/>
              </a:spcBef>
            </a:pPr>
            <a:r>
              <a:rPr kumimoji="0" lang="en-US" sz="1200" i="0" u="none" strike="noStrike" cap="none" normalizeH="0" baseline="0" dirty="0">
                <a:ln>
                  <a:noFill/>
                </a:ln>
                <a:solidFill>
                  <a:schemeClr val="bg2"/>
                </a:solidFill>
                <a:effectLst/>
                <a:latin typeface="+mj-lt"/>
                <a:cs typeface="Times New Roman" pitchFamily="18" charset="0"/>
              </a:rPr>
              <a:t>Step 5</a:t>
            </a:r>
          </a:p>
          <a:p>
            <a:pPr algn="ctr">
              <a:spcBef>
                <a:spcPct val="50000"/>
              </a:spcBef>
            </a:pPr>
            <a:r>
              <a:rPr lang="en-US" sz="1200" dirty="0">
                <a:solidFill>
                  <a:schemeClr val="bg1"/>
                </a:solidFill>
                <a:latin typeface="+mj-lt"/>
                <a:cs typeface="Times New Roman" pitchFamily="18" charset="0"/>
              </a:rPr>
              <a:t>Calculating regional aggregates</a:t>
            </a:r>
            <a:endParaRPr kumimoji="0" lang="en-US" sz="1200" i="0" u="none" strike="noStrike" cap="none" normalizeH="0" baseline="0" dirty="0">
              <a:ln>
                <a:noFill/>
              </a:ln>
              <a:solidFill>
                <a:schemeClr val="bg1"/>
              </a:solidFill>
              <a:effectLst/>
              <a:latin typeface="+mj-lt"/>
              <a:cs typeface="Times New Roman" pitchFamily="18" charset="0"/>
            </a:endParaRPr>
          </a:p>
        </p:txBody>
      </p:sp>
      <p:sp>
        <p:nvSpPr>
          <p:cNvPr id="3" name="TextBox 2">
            <a:extLst>
              <a:ext uri="{FF2B5EF4-FFF2-40B4-BE49-F238E27FC236}">
                <a16:creationId xmlns:a16="http://schemas.microsoft.com/office/drawing/2014/main" id="{1FF9FD58-F130-1E81-3836-B88C911A06FA}"/>
              </a:ext>
            </a:extLst>
          </p:cNvPr>
          <p:cNvSpPr txBox="1"/>
          <p:nvPr/>
        </p:nvSpPr>
        <p:spPr>
          <a:xfrm>
            <a:off x="936171" y="6172201"/>
            <a:ext cx="3810000" cy="338554"/>
          </a:xfrm>
          <a:prstGeom prst="rect">
            <a:avLst/>
          </a:prstGeom>
          <a:solidFill>
            <a:schemeClr val="bg1"/>
          </a:solidFill>
        </p:spPr>
        <p:txBody>
          <a:bodyPr wrap="square" rtlCol="0">
            <a:spAutoFit/>
          </a:bodyPr>
          <a:lstStyle/>
          <a:p>
            <a:r>
              <a:rPr lang="en-US" dirty="0"/>
              <a:t>Source: </a:t>
            </a:r>
            <a:r>
              <a:rPr lang="en-US" dirty="0">
                <a:hlinkClick r:id="rId4"/>
              </a:rPr>
              <a:t>Chapter 5 PIP Handbook </a:t>
            </a:r>
            <a:endParaRPr lang="en-US" dirty="0"/>
          </a:p>
        </p:txBody>
      </p:sp>
      <p:sp>
        <p:nvSpPr>
          <p:cNvPr id="5" name="TextBox 4">
            <a:extLst>
              <a:ext uri="{FF2B5EF4-FFF2-40B4-BE49-F238E27FC236}">
                <a16:creationId xmlns:a16="http://schemas.microsoft.com/office/drawing/2014/main" id="{BB3235C4-35CC-511F-442B-974F4DC84583}"/>
              </a:ext>
            </a:extLst>
          </p:cNvPr>
          <p:cNvSpPr txBox="1"/>
          <p:nvPr/>
        </p:nvSpPr>
        <p:spPr>
          <a:xfrm>
            <a:off x="1012371" y="3429000"/>
            <a:ext cx="7287567" cy="2308324"/>
          </a:xfrm>
          <a:prstGeom prst="rect">
            <a:avLst/>
          </a:prstGeom>
          <a:noFill/>
        </p:spPr>
        <p:txBody>
          <a:bodyPr wrap="square" rtlCol="0">
            <a:spAutoFit/>
          </a:bodyPr>
          <a:lstStyle/>
          <a:p>
            <a:r>
              <a:rPr lang="en-US" dirty="0"/>
              <a:t>Few steps:</a:t>
            </a:r>
          </a:p>
          <a:p>
            <a:endParaRPr lang="en-US" dirty="0"/>
          </a:p>
          <a:p>
            <a:pPr marL="342900" indent="-342900">
              <a:buAutoNum type="arabicPeriod"/>
            </a:pPr>
            <a:r>
              <a:rPr lang="en-US" b="0" dirty="0"/>
              <a:t>Extrapolations and/or Interpolations (</a:t>
            </a:r>
            <a:r>
              <a:rPr lang="en-US" b="0" dirty="0" err="1">
                <a:latin typeface="Courier New" panose="02070309020205020404" pitchFamily="49" charset="0"/>
                <a:cs typeface="Courier New" panose="02070309020205020404" pitchFamily="49" charset="0"/>
              </a:rPr>
              <a:t>fill_gaps</a:t>
            </a:r>
            <a:r>
              <a:rPr lang="en-US" b="0" dirty="0"/>
              <a:t>) </a:t>
            </a:r>
          </a:p>
          <a:p>
            <a:pPr marL="342900" indent="-342900">
              <a:buAutoNum type="arabicPeriod"/>
            </a:pPr>
            <a:r>
              <a:rPr lang="en-US" b="0" dirty="0"/>
              <a:t>Nowcasts (</a:t>
            </a:r>
            <a:r>
              <a:rPr lang="en-US" b="0" dirty="0">
                <a:latin typeface="Courier New" panose="02070309020205020404" pitchFamily="49" charset="0"/>
                <a:cs typeface="Courier New" panose="02070309020205020404" pitchFamily="49" charset="0"/>
              </a:rPr>
              <a:t>nowcast</a:t>
            </a:r>
            <a:r>
              <a:rPr lang="en-US" b="0" dirty="0"/>
              <a:t>)</a:t>
            </a:r>
          </a:p>
          <a:p>
            <a:pPr marL="342900" indent="-342900">
              <a:buAutoNum type="arabicPeriod"/>
            </a:pPr>
            <a:r>
              <a:rPr lang="en-US" b="0" dirty="0"/>
              <a:t>Regional classification</a:t>
            </a:r>
          </a:p>
          <a:p>
            <a:pPr marL="342900" indent="-342900">
              <a:buAutoNum type="arabicPeriod"/>
            </a:pPr>
            <a:r>
              <a:rPr lang="en-US" b="0" dirty="0"/>
              <a:t>Population adjustments</a:t>
            </a:r>
          </a:p>
          <a:p>
            <a:pPr marL="342900" indent="-342900">
              <a:buAutoNum type="arabicPeriod"/>
            </a:pPr>
            <a:r>
              <a:rPr lang="en-US" dirty="0"/>
              <a:t>Coverage rules </a:t>
            </a:r>
            <a:r>
              <a:rPr lang="en-US" b="0" dirty="0"/>
              <a:t>applied.</a:t>
            </a:r>
          </a:p>
          <a:p>
            <a:pPr marL="342900" indent="-342900">
              <a:buAutoNum type="arabicPeriod"/>
            </a:pPr>
            <a:endParaRPr lang="en-US" b="0" dirty="0"/>
          </a:p>
          <a:p>
            <a:pPr marL="285750" indent="-285750">
              <a:buFontTx/>
              <a:buChar char="-"/>
            </a:pPr>
            <a:endParaRPr lang="en-US" b="0" dirty="0"/>
          </a:p>
        </p:txBody>
      </p:sp>
    </p:spTree>
    <p:extLst>
      <p:ext uri="{BB962C8B-B14F-4D97-AF65-F5344CB8AC3E}">
        <p14:creationId xmlns:p14="http://schemas.microsoft.com/office/powerpoint/2010/main" val="1440449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25C16-554F-27CA-3FE0-9C7C471049E2}"/>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9D6C7730-9F8B-4D7C-F768-E5E0103BE40A}"/>
              </a:ext>
            </a:extLst>
          </p:cNvPr>
          <p:cNvSpPr/>
          <p:nvPr/>
        </p:nvSpPr>
        <p:spPr bwMode="auto">
          <a:xfrm>
            <a:off x="0" y="0"/>
            <a:ext cx="9144000" cy="1042416"/>
          </a:xfrm>
          <a:prstGeom prst="rect">
            <a:avLst/>
          </a:prstGeom>
          <a:solidFill>
            <a:schemeClr val="tx1"/>
          </a:solidFill>
          <a:ln w="9525" cap="flat" cmpd="sng" algn="ctr">
            <a:noFill/>
            <a:prstDash val="solid"/>
            <a:round/>
            <a:headEnd type="none" w="med" len="med"/>
            <a:tailEnd type="none" w="med" len="med"/>
          </a:ln>
          <a:effectLst/>
        </p:spPr>
        <p:txBody>
          <a:bodyPr vert="horz" wrap="square" lIns="27432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3000" i="0" u="none" strike="noStrike" kern="1200" cap="none" spc="0" normalizeH="0" baseline="0" noProof="0" dirty="0">
                <a:ln>
                  <a:noFill/>
                </a:ln>
                <a:solidFill>
                  <a:schemeClr val="bg1"/>
                </a:solidFill>
                <a:effectLst/>
                <a:uLnTx/>
                <a:uFillTx/>
                <a:latin typeface="Trebuchet MS" panose="020B0703020202090204" pitchFamily="34" charset="0"/>
                <a:cs typeface="Times New Roman" pitchFamily="18" charset="0"/>
              </a:rPr>
              <a:t>1. Scope of PIP: Pipeline</a:t>
            </a:r>
          </a:p>
        </p:txBody>
      </p:sp>
      <p:sp>
        <p:nvSpPr>
          <p:cNvPr id="4" name="Rectangle 3">
            <a:extLst>
              <a:ext uri="{FF2B5EF4-FFF2-40B4-BE49-F238E27FC236}">
                <a16:creationId xmlns:a16="http://schemas.microsoft.com/office/drawing/2014/main" id="{36D60073-76F7-9A37-699C-565929CE0F9A}"/>
              </a:ext>
            </a:extLst>
          </p:cNvPr>
          <p:cNvSpPr/>
          <p:nvPr/>
        </p:nvSpPr>
        <p:spPr bwMode="auto">
          <a:xfrm>
            <a:off x="0" y="1042416"/>
            <a:ext cx="9144000" cy="62484"/>
          </a:xfrm>
          <a:prstGeom prst="rect">
            <a:avLst/>
          </a:prstGeom>
          <a:solidFill>
            <a:srgbClr val="00ADE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5888" marR="0" lvl="0" indent="-115888" algn="l" defTabSz="914400" rtl="0" eaLnBrk="1" fontAlgn="base" latinLnBrk="0" hangingPunct="1">
              <a:lnSpc>
                <a:spcPct val="100000"/>
              </a:lnSpc>
              <a:spcBef>
                <a:spcPct val="50000"/>
              </a:spcBef>
              <a:spcAft>
                <a:spcPct val="0"/>
              </a:spcAft>
              <a:buClrTx/>
              <a:buSzTx/>
              <a:buFontTx/>
              <a:buChar char="•"/>
              <a:tabLst/>
              <a:defRPr/>
            </a:pPr>
            <a:endParaRPr kumimoji="0" lang="en-US" sz="1300" b="0" i="0" u="none" strike="noStrike" kern="1200" cap="none" spc="0" normalizeH="0" baseline="0" noProof="0">
              <a:ln>
                <a:noFill/>
              </a:ln>
              <a:solidFill>
                <a:srgbClr val="002345"/>
              </a:solidFill>
              <a:effectLst/>
              <a:uLnTx/>
              <a:uFillTx/>
              <a:latin typeface="Trebuchet MS" pitchFamily="34" charset="0"/>
              <a:ea typeface="MS PGothic" panose="020B0600070205080204" pitchFamily="34" charset="-128"/>
              <a:cs typeface="Times New Roman" pitchFamily="18" charset="0"/>
            </a:endParaRPr>
          </a:p>
        </p:txBody>
      </p:sp>
      <p:pic>
        <p:nvPicPr>
          <p:cNvPr id="11" name="Picture 10" descr="A diagram of a pip data flow&#10;&#10;Description automatically generated">
            <a:extLst>
              <a:ext uri="{FF2B5EF4-FFF2-40B4-BE49-F238E27FC236}">
                <a16:creationId xmlns:a16="http://schemas.microsoft.com/office/drawing/2014/main" id="{72BA54DB-F496-452E-17DC-E22BE44977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307" y="1461477"/>
            <a:ext cx="8009386" cy="3935045"/>
          </a:xfrm>
          <a:prstGeom prst="rect">
            <a:avLst/>
          </a:prstGeom>
        </p:spPr>
      </p:pic>
    </p:spTree>
    <p:extLst>
      <p:ext uri="{BB962C8B-B14F-4D97-AF65-F5344CB8AC3E}">
        <p14:creationId xmlns:p14="http://schemas.microsoft.com/office/powerpoint/2010/main" val="2372492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8ED693-134E-E677-532B-E791781E240A}"/>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A6B6716-214A-9F81-14C8-1184BDEC913A}"/>
              </a:ext>
            </a:extLst>
          </p:cNvPr>
          <p:cNvSpPr/>
          <p:nvPr/>
        </p:nvSpPr>
        <p:spPr bwMode="auto">
          <a:xfrm>
            <a:off x="0" y="0"/>
            <a:ext cx="9144000" cy="1042416"/>
          </a:xfrm>
          <a:prstGeom prst="rect">
            <a:avLst/>
          </a:prstGeom>
          <a:solidFill>
            <a:schemeClr val="tx1"/>
          </a:solidFill>
          <a:ln w="9525" cap="flat" cmpd="sng" algn="ctr">
            <a:noFill/>
            <a:prstDash val="solid"/>
            <a:round/>
            <a:headEnd type="none" w="med" len="med"/>
            <a:tailEnd type="none" w="med" len="med"/>
          </a:ln>
          <a:effectLst/>
        </p:spPr>
        <p:txBody>
          <a:bodyPr vert="horz" wrap="square" lIns="27432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3000" i="0" u="none" strike="noStrike" kern="1200" cap="none" spc="0" normalizeH="0" baseline="0" noProof="0" dirty="0">
                <a:ln>
                  <a:noFill/>
                </a:ln>
                <a:solidFill>
                  <a:schemeClr val="bg1"/>
                </a:solidFill>
                <a:effectLst/>
                <a:uLnTx/>
                <a:uFillTx/>
                <a:latin typeface="Trebuchet MS" panose="020B0703020202090204" pitchFamily="34" charset="0"/>
                <a:cs typeface="Times New Roman" pitchFamily="18" charset="0"/>
              </a:rPr>
              <a:t>2. API and UI</a:t>
            </a:r>
          </a:p>
        </p:txBody>
      </p:sp>
      <p:sp>
        <p:nvSpPr>
          <p:cNvPr id="4" name="Rectangle 3">
            <a:extLst>
              <a:ext uri="{FF2B5EF4-FFF2-40B4-BE49-F238E27FC236}">
                <a16:creationId xmlns:a16="http://schemas.microsoft.com/office/drawing/2014/main" id="{DF2DDBBE-57DD-ABE0-299C-DEDD48A633D4}"/>
              </a:ext>
            </a:extLst>
          </p:cNvPr>
          <p:cNvSpPr/>
          <p:nvPr/>
        </p:nvSpPr>
        <p:spPr bwMode="auto">
          <a:xfrm>
            <a:off x="0" y="1042416"/>
            <a:ext cx="9144000" cy="62484"/>
          </a:xfrm>
          <a:prstGeom prst="rect">
            <a:avLst/>
          </a:prstGeom>
          <a:solidFill>
            <a:srgbClr val="00ADE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5888" marR="0" lvl="0" indent="-115888" algn="l" defTabSz="914400" rtl="0" eaLnBrk="1" fontAlgn="base" latinLnBrk="0" hangingPunct="1">
              <a:lnSpc>
                <a:spcPct val="100000"/>
              </a:lnSpc>
              <a:spcBef>
                <a:spcPct val="50000"/>
              </a:spcBef>
              <a:spcAft>
                <a:spcPct val="0"/>
              </a:spcAft>
              <a:buClrTx/>
              <a:buSzTx/>
              <a:buFontTx/>
              <a:buChar char="•"/>
              <a:tabLst/>
              <a:defRPr/>
            </a:pPr>
            <a:endParaRPr kumimoji="0" lang="en-US" sz="1300" b="0" i="0" u="none" strike="noStrike" kern="1200" cap="none" spc="0" normalizeH="0" baseline="0" noProof="0">
              <a:ln>
                <a:noFill/>
              </a:ln>
              <a:solidFill>
                <a:srgbClr val="002345"/>
              </a:solidFill>
              <a:effectLst/>
              <a:uLnTx/>
              <a:uFillTx/>
              <a:latin typeface="Trebuchet MS" pitchFamily="34" charset="0"/>
              <a:ea typeface="MS PGothic" panose="020B0600070205080204" pitchFamily="34" charset="-128"/>
              <a:cs typeface="Times New Roman" pitchFamily="18" charset="0"/>
            </a:endParaRPr>
          </a:p>
        </p:txBody>
      </p:sp>
      <p:sp>
        <p:nvSpPr>
          <p:cNvPr id="2" name="TextBox 1">
            <a:extLst>
              <a:ext uri="{FF2B5EF4-FFF2-40B4-BE49-F238E27FC236}">
                <a16:creationId xmlns:a16="http://schemas.microsoft.com/office/drawing/2014/main" id="{BEDE6D28-29FE-3D32-8F83-B9FFB9B9D8E2}"/>
              </a:ext>
            </a:extLst>
          </p:cNvPr>
          <p:cNvSpPr txBox="1"/>
          <p:nvPr/>
        </p:nvSpPr>
        <p:spPr>
          <a:xfrm>
            <a:off x="447403" y="1619794"/>
            <a:ext cx="3569426" cy="830997"/>
          </a:xfrm>
          <a:prstGeom prst="rect">
            <a:avLst/>
          </a:prstGeom>
          <a:noFill/>
        </p:spPr>
        <p:txBody>
          <a:bodyPr wrap="square" rtlCol="0">
            <a:spAutoFit/>
          </a:bodyPr>
          <a:lstStyle/>
          <a:p>
            <a:r>
              <a:rPr lang="en-US" b="0" dirty="0"/>
              <a:t>You can access all data with the </a:t>
            </a:r>
            <a:r>
              <a:rPr lang="en-US" dirty="0"/>
              <a:t>UI</a:t>
            </a:r>
            <a:r>
              <a:rPr lang="en-US" b="0" dirty="0"/>
              <a:t>: </a:t>
            </a:r>
          </a:p>
          <a:p>
            <a:r>
              <a:rPr lang="en-US" dirty="0">
                <a:hlinkClick r:id="rId3"/>
              </a:rPr>
              <a:t>https://pip.worldbank.org/poverty-calculator</a:t>
            </a:r>
            <a:r>
              <a:rPr lang="en-US" dirty="0"/>
              <a:t> </a:t>
            </a:r>
          </a:p>
        </p:txBody>
      </p:sp>
      <p:sp>
        <p:nvSpPr>
          <p:cNvPr id="5" name="TextBox 4">
            <a:extLst>
              <a:ext uri="{FF2B5EF4-FFF2-40B4-BE49-F238E27FC236}">
                <a16:creationId xmlns:a16="http://schemas.microsoft.com/office/drawing/2014/main" id="{F6E05946-E263-1120-CBD7-ECB074FAEE9F}"/>
              </a:ext>
            </a:extLst>
          </p:cNvPr>
          <p:cNvSpPr txBox="1"/>
          <p:nvPr/>
        </p:nvSpPr>
        <p:spPr>
          <a:xfrm>
            <a:off x="4685211" y="1628502"/>
            <a:ext cx="3370217" cy="1077218"/>
          </a:xfrm>
          <a:prstGeom prst="rect">
            <a:avLst/>
          </a:prstGeom>
          <a:noFill/>
        </p:spPr>
        <p:txBody>
          <a:bodyPr wrap="square" rtlCol="0">
            <a:spAutoFit/>
          </a:bodyPr>
          <a:lstStyle/>
          <a:p>
            <a:r>
              <a:rPr lang="en-US" b="0" dirty="0"/>
              <a:t>You can call the </a:t>
            </a:r>
            <a:r>
              <a:rPr lang="en-US" dirty="0"/>
              <a:t>API</a:t>
            </a:r>
            <a:r>
              <a:rPr lang="en-US" b="0" dirty="0"/>
              <a:t> directly:</a:t>
            </a:r>
          </a:p>
          <a:p>
            <a:r>
              <a:rPr lang="en-US" dirty="0">
                <a:hlinkClick r:id="rId4"/>
              </a:rPr>
              <a:t>https://pip.worldbank.org/api</a:t>
            </a:r>
            <a:r>
              <a:rPr lang="en-US" dirty="0"/>
              <a:t> </a:t>
            </a:r>
          </a:p>
          <a:p>
            <a:r>
              <a:rPr lang="en-US" dirty="0"/>
              <a:t> </a:t>
            </a:r>
          </a:p>
          <a:p>
            <a:pPr marL="285750" indent="-285750">
              <a:buFontTx/>
              <a:buChar char="-"/>
            </a:pPr>
            <a:endParaRPr lang="en-US" dirty="0"/>
          </a:p>
        </p:txBody>
      </p:sp>
      <p:pic>
        <p:nvPicPr>
          <p:cNvPr id="7" name="Picture 6" descr="A screenshot of a computer&#10;&#10;Description automatically generated">
            <a:extLst>
              <a:ext uri="{FF2B5EF4-FFF2-40B4-BE49-F238E27FC236}">
                <a16:creationId xmlns:a16="http://schemas.microsoft.com/office/drawing/2014/main" id="{4E23A2C6-DA7A-BDA6-250A-5BA1D84F90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58790" y="2640106"/>
            <a:ext cx="4328162" cy="3024349"/>
          </a:xfrm>
          <a:prstGeom prst="rect">
            <a:avLst/>
          </a:prstGeom>
        </p:spPr>
      </p:pic>
      <p:pic>
        <p:nvPicPr>
          <p:cNvPr id="9" name="Picture 8" descr="A screenshot of a graph&#10;&#10;Description automatically generated">
            <a:extLst>
              <a:ext uri="{FF2B5EF4-FFF2-40B4-BE49-F238E27FC236}">
                <a16:creationId xmlns:a16="http://schemas.microsoft.com/office/drawing/2014/main" id="{9C43A65D-8037-6D63-0F4A-72C692E86A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7481" y="2705720"/>
            <a:ext cx="3916907" cy="2607835"/>
          </a:xfrm>
          <a:prstGeom prst="rect">
            <a:avLst/>
          </a:prstGeom>
        </p:spPr>
      </p:pic>
    </p:spTree>
    <p:extLst>
      <p:ext uri="{BB962C8B-B14F-4D97-AF65-F5344CB8AC3E}">
        <p14:creationId xmlns:p14="http://schemas.microsoft.com/office/powerpoint/2010/main" val="19693210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F39C7A9-4707-2B1D-F112-11A7E71135DC}"/>
              </a:ext>
            </a:extLst>
          </p:cNvPr>
          <p:cNvSpPr/>
          <p:nvPr/>
        </p:nvSpPr>
        <p:spPr bwMode="auto">
          <a:xfrm>
            <a:off x="0" y="0"/>
            <a:ext cx="9144000" cy="1042416"/>
          </a:xfrm>
          <a:prstGeom prst="rect">
            <a:avLst/>
          </a:prstGeom>
          <a:solidFill>
            <a:schemeClr val="tx1"/>
          </a:solidFill>
          <a:ln w="9525" cap="flat" cmpd="sng" algn="ctr">
            <a:noFill/>
            <a:prstDash val="solid"/>
            <a:round/>
            <a:headEnd type="none" w="med" len="med"/>
            <a:tailEnd type="none" w="med" len="med"/>
          </a:ln>
          <a:effectLst/>
        </p:spPr>
        <p:txBody>
          <a:bodyPr vert="horz" wrap="square" lIns="27432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3000" b="0" i="0" u="none" strike="noStrike" kern="1200" cap="none" spc="0" normalizeH="0" baseline="0" noProof="0" dirty="0">
              <a:ln>
                <a:noFill/>
              </a:ln>
              <a:solidFill>
                <a:schemeClr val="bg1"/>
              </a:solidFill>
              <a:effectLst/>
              <a:uLnTx/>
              <a:uFillTx/>
              <a:latin typeface="Andes" panose="02000000000000000000" pitchFamily="50" charset="0"/>
              <a:ea typeface="MS PGothic" panose="020B0600070205080204" pitchFamily="34" charset="-128"/>
              <a:cs typeface="Times New Roman" pitchFamily="18" charset="0"/>
            </a:endParaRPr>
          </a:p>
        </p:txBody>
      </p:sp>
      <p:sp>
        <p:nvSpPr>
          <p:cNvPr id="4" name="Rectangle 3">
            <a:extLst>
              <a:ext uri="{FF2B5EF4-FFF2-40B4-BE49-F238E27FC236}">
                <a16:creationId xmlns:a16="http://schemas.microsoft.com/office/drawing/2014/main" id="{9265E77F-4645-F5D7-7CF7-35EAE8A88055}"/>
              </a:ext>
            </a:extLst>
          </p:cNvPr>
          <p:cNvSpPr/>
          <p:nvPr/>
        </p:nvSpPr>
        <p:spPr bwMode="auto">
          <a:xfrm>
            <a:off x="0" y="1042416"/>
            <a:ext cx="9144000" cy="62484"/>
          </a:xfrm>
          <a:prstGeom prst="rect">
            <a:avLst/>
          </a:prstGeom>
          <a:solidFill>
            <a:srgbClr val="00ADE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5888" marR="0" lvl="0" indent="-115888" algn="l" defTabSz="914400" rtl="0" eaLnBrk="1" fontAlgn="base" latinLnBrk="0" hangingPunct="1">
              <a:lnSpc>
                <a:spcPct val="100000"/>
              </a:lnSpc>
              <a:spcBef>
                <a:spcPct val="50000"/>
              </a:spcBef>
              <a:spcAft>
                <a:spcPct val="0"/>
              </a:spcAft>
              <a:buClrTx/>
              <a:buSzTx/>
              <a:buFontTx/>
              <a:buChar char="•"/>
              <a:tabLst/>
              <a:defRPr/>
            </a:pPr>
            <a:endParaRPr kumimoji="0" lang="en-US" sz="1300" b="0" i="0" u="none" strike="noStrike" kern="1200" cap="none" spc="0" normalizeH="0" baseline="0" noProof="0">
              <a:ln>
                <a:noFill/>
              </a:ln>
              <a:solidFill>
                <a:srgbClr val="002345"/>
              </a:solidFill>
              <a:effectLst/>
              <a:uLnTx/>
              <a:uFillTx/>
              <a:latin typeface="Trebuchet MS" pitchFamily="34" charset="0"/>
              <a:ea typeface="MS PGothic" panose="020B0600070205080204" pitchFamily="34" charset="-128"/>
              <a:cs typeface="Times New Roman" pitchFamily="18" charset="0"/>
            </a:endParaRPr>
          </a:p>
        </p:txBody>
      </p:sp>
      <p:sp>
        <p:nvSpPr>
          <p:cNvPr id="2" name="Rectangle 1">
            <a:extLst>
              <a:ext uri="{FF2B5EF4-FFF2-40B4-BE49-F238E27FC236}">
                <a16:creationId xmlns:a16="http://schemas.microsoft.com/office/drawing/2014/main" id="{1094576A-09B0-C482-E48A-C46D3B13C7F6}"/>
              </a:ext>
            </a:extLst>
          </p:cNvPr>
          <p:cNvSpPr/>
          <p:nvPr/>
        </p:nvSpPr>
        <p:spPr bwMode="auto">
          <a:xfrm>
            <a:off x="0" y="0"/>
            <a:ext cx="9144000" cy="1042416"/>
          </a:xfrm>
          <a:prstGeom prst="rect">
            <a:avLst/>
          </a:prstGeom>
          <a:solidFill>
            <a:schemeClr val="tx1"/>
          </a:solidFill>
          <a:ln w="9525" cap="flat" cmpd="sng" algn="ctr">
            <a:noFill/>
            <a:prstDash val="solid"/>
            <a:round/>
            <a:headEnd type="none" w="med" len="med"/>
            <a:tailEnd type="none" w="med" len="med"/>
          </a:ln>
          <a:effectLst/>
        </p:spPr>
        <p:txBody>
          <a:bodyPr vert="horz" wrap="square" lIns="27432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3000" i="0" u="none" strike="noStrike" kern="1200" cap="none" spc="0" normalizeH="0" baseline="0" noProof="0" dirty="0">
                <a:ln>
                  <a:noFill/>
                </a:ln>
                <a:solidFill>
                  <a:schemeClr val="bg1"/>
                </a:solidFill>
                <a:effectLst/>
                <a:uLnTx/>
                <a:uFillTx/>
                <a:cs typeface="Times New Roman" pitchFamily="18" charset="0"/>
              </a:rPr>
              <a:t>3. PIP wrappers </a:t>
            </a:r>
            <a:r>
              <a:rPr lang="en-US" sz="3000" i="1" dirty="0" err="1">
                <a:solidFill>
                  <a:schemeClr val="bg1"/>
                </a:solidFill>
                <a:cs typeface="Times New Roman" pitchFamily="18" charset="0"/>
              </a:rPr>
              <a:t>cheatsheet</a:t>
            </a:r>
            <a:endParaRPr kumimoji="0" lang="en-US" sz="3000" i="1" u="none" strike="noStrike" kern="1200" cap="none" spc="0" normalizeH="0" baseline="0" noProof="0" dirty="0">
              <a:ln>
                <a:noFill/>
              </a:ln>
              <a:solidFill>
                <a:schemeClr val="bg1"/>
              </a:solidFill>
              <a:effectLst/>
              <a:uLnTx/>
              <a:uFillTx/>
              <a:cs typeface="Times New Roman" pitchFamily="18" charset="0"/>
            </a:endParaRPr>
          </a:p>
        </p:txBody>
      </p:sp>
      <p:sp>
        <p:nvSpPr>
          <p:cNvPr id="5" name="Flowchart: Process 4">
            <a:extLst>
              <a:ext uri="{FF2B5EF4-FFF2-40B4-BE49-F238E27FC236}">
                <a16:creationId xmlns:a16="http://schemas.microsoft.com/office/drawing/2014/main" id="{D3D7BA8C-E7D0-F839-96B4-15F002FC0D17}"/>
              </a:ext>
            </a:extLst>
          </p:cNvPr>
          <p:cNvSpPr/>
          <p:nvPr/>
        </p:nvSpPr>
        <p:spPr bwMode="auto">
          <a:xfrm>
            <a:off x="0" y="1104900"/>
            <a:ext cx="4452257" cy="5753100"/>
          </a:xfrm>
          <a:prstGeom prst="flowChartProcess">
            <a:avLst/>
          </a:prstGeom>
          <a:solidFill>
            <a:schemeClr val="accent5">
              <a:lumMod val="10000"/>
              <a:lumOff val="9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400" dirty="0"/>
              <a:t> </a:t>
            </a:r>
            <a:endParaRPr lang="en-US" sz="1400" b="0" dirty="0"/>
          </a:p>
        </p:txBody>
      </p:sp>
      <p:sp>
        <p:nvSpPr>
          <p:cNvPr id="9" name="Flowchart: Process 8">
            <a:extLst>
              <a:ext uri="{FF2B5EF4-FFF2-40B4-BE49-F238E27FC236}">
                <a16:creationId xmlns:a16="http://schemas.microsoft.com/office/drawing/2014/main" id="{C8B21582-6004-5A00-1156-8710871AF46F}"/>
              </a:ext>
            </a:extLst>
          </p:cNvPr>
          <p:cNvSpPr/>
          <p:nvPr/>
        </p:nvSpPr>
        <p:spPr bwMode="auto">
          <a:xfrm>
            <a:off x="4691743" y="1104900"/>
            <a:ext cx="4452257" cy="5753100"/>
          </a:xfrm>
          <a:prstGeom prst="flowChartProcess">
            <a:avLst/>
          </a:prstGeom>
          <a:solidFill>
            <a:schemeClr val="accent5">
              <a:lumMod val="10000"/>
              <a:lumOff val="9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5888" marR="0" indent="-115888" algn="l" defTabSz="914400" rtl="0" eaLnBrk="1" fontAlgn="base" latinLnBrk="0" hangingPunct="1">
              <a:lnSpc>
                <a:spcPct val="100000"/>
              </a:lnSpc>
              <a:spcBef>
                <a:spcPct val="50000"/>
              </a:spcBef>
              <a:spcAft>
                <a:spcPct val="0"/>
              </a:spcAft>
              <a:buClrTx/>
              <a:buSzTx/>
              <a:buFontTx/>
              <a:buChar char="•"/>
              <a:tabLst/>
            </a:pPr>
            <a:endParaRPr kumimoji="0" lang="en-US" sz="1300" b="0" i="0" u="none" strike="noStrike" cap="none" normalizeH="0" baseline="0">
              <a:ln>
                <a:noFill/>
              </a:ln>
              <a:solidFill>
                <a:schemeClr val="tx1"/>
              </a:solidFill>
              <a:effectLst/>
              <a:latin typeface="Trebuchet MS" pitchFamily="34" charset="0"/>
              <a:cs typeface="Times New Roman" pitchFamily="18" charset="0"/>
            </a:endParaRPr>
          </a:p>
        </p:txBody>
      </p:sp>
      <p:sp>
        <p:nvSpPr>
          <p:cNvPr id="6" name="TextBox 5">
            <a:extLst>
              <a:ext uri="{FF2B5EF4-FFF2-40B4-BE49-F238E27FC236}">
                <a16:creationId xmlns:a16="http://schemas.microsoft.com/office/drawing/2014/main" id="{5FCFBEE0-71C6-700C-3FA1-A3A44EF6E189}"/>
              </a:ext>
            </a:extLst>
          </p:cNvPr>
          <p:cNvSpPr txBox="1"/>
          <p:nvPr/>
        </p:nvSpPr>
        <p:spPr>
          <a:xfrm>
            <a:off x="209006" y="1240972"/>
            <a:ext cx="3994504" cy="615553"/>
          </a:xfrm>
          <a:prstGeom prst="rect">
            <a:avLst/>
          </a:prstGeom>
          <a:noFill/>
        </p:spPr>
        <p:txBody>
          <a:bodyPr wrap="square" rtlCol="0">
            <a:spAutoFit/>
          </a:bodyPr>
          <a:lstStyle/>
          <a:p>
            <a:pPr algn="ctr"/>
            <a:r>
              <a:rPr lang="en-US" sz="2000" dirty="0">
                <a:solidFill>
                  <a:schemeClr val="accent3"/>
                </a:solidFill>
              </a:rPr>
              <a:t>R</a:t>
            </a:r>
          </a:p>
          <a:p>
            <a:pPr algn="ctr"/>
            <a:r>
              <a:rPr lang="en-US" sz="1400" dirty="0">
                <a:solidFill>
                  <a:schemeClr val="accent3"/>
                </a:solidFill>
                <a:hlinkClick r:id="rId3"/>
              </a:rPr>
              <a:t>https://github.com/worldbank/pipr</a:t>
            </a:r>
            <a:r>
              <a:rPr lang="en-US" sz="1400" dirty="0">
                <a:solidFill>
                  <a:schemeClr val="accent3"/>
                </a:solidFill>
              </a:rPr>
              <a:t> </a:t>
            </a:r>
          </a:p>
        </p:txBody>
      </p:sp>
      <p:sp>
        <p:nvSpPr>
          <p:cNvPr id="7" name="TextBox 6">
            <a:extLst>
              <a:ext uri="{FF2B5EF4-FFF2-40B4-BE49-F238E27FC236}">
                <a16:creationId xmlns:a16="http://schemas.microsoft.com/office/drawing/2014/main" id="{2DCBB72E-7D19-06EE-65F9-913913FFE54E}"/>
              </a:ext>
            </a:extLst>
          </p:cNvPr>
          <p:cNvSpPr txBox="1"/>
          <p:nvPr/>
        </p:nvSpPr>
        <p:spPr>
          <a:xfrm>
            <a:off x="4919254" y="1240971"/>
            <a:ext cx="3997234" cy="923330"/>
          </a:xfrm>
          <a:prstGeom prst="rect">
            <a:avLst/>
          </a:prstGeom>
          <a:noFill/>
        </p:spPr>
        <p:txBody>
          <a:bodyPr wrap="square" rtlCol="0">
            <a:spAutoFit/>
          </a:bodyPr>
          <a:lstStyle/>
          <a:p>
            <a:pPr algn="ctr"/>
            <a:r>
              <a:rPr lang="en-US" sz="2000" dirty="0">
                <a:solidFill>
                  <a:schemeClr val="accent3"/>
                </a:solidFill>
              </a:rPr>
              <a:t>Stata</a:t>
            </a:r>
          </a:p>
          <a:p>
            <a:pPr algn="ctr"/>
            <a:r>
              <a:rPr lang="en-US" sz="1400" dirty="0">
                <a:solidFill>
                  <a:schemeClr val="accent3"/>
                </a:solidFill>
                <a:hlinkClick r:id="rId3"/>
              </a:rPr>
              <a:t>https://github.com/worldbank/pip</a:t>
            </a:r>
            <a:r>
              <a:rPr lang="en-US" sz="1400" dirty="0">
                <a:solidFill>
                  <a:schemeClr val="accent3"/>
                </a:solidFill>
              </a:rPr>
              <a:t> </a:t>
            </a:r>
          </a:p>
          <a:p>
            <a:pPr algn="ctr"/>
            <a:endParaRPr lang="en-US" sz="2000" dirty="0">
              <a:solidFill>
                <a:schemeClr val="accent3"/>
              </a:solidFill>
            </a:endParaRPr>
          </a:p>
        </p:txBody>
      </p:sp>
      <p:sp>
        <p:nvSpPr>
          <p:cNvPr id="8" name="TextBox 7">
            <a:extLst>
              <a:ext uri="{FF2B5EF4-FFF2-40B4-BE49-F238E27FC236}">
                <a16:creationId xmlns:a16="http://schemas.microsoft.com/office/drawing/2014/main" id="{D61CE352-3E5D-94F5-4A45-88BC69595863}"/>
              </a:ext>
            </a:extLst>
          </p:cNvPr>
          <p:cNvSpPr txBox="1"/>
          <p:nvPr/>
        </p:nvSpPr>
        <p:spPr>
          <a:xfrm>
            <a:off x="104503" y="1933303"/>
            <a:ext cx="4347753" cy="1354217"/>
          </a:xfrm>
          <a:prstGeom prst="rect">
            <a:avLst/>
          </a:prstGeom>
          <a:noFill/>
        </p:spPr>
        <p:txBody>
          <a:bodyPr wrap="square" rtlCol="0">
            <a:spAutoFit/>
          </a:bodyPr>
          <a:lstStyle/>
          <a:p>
            <a:r>
              <a:rPr lang="en-US" dirty="0" err="1"/>
              <a:t>get_stats</a:t>
            </a:r>
            <a:r>
              <a:rPr lang="en-US" dirty="0"/>
              <a:t>() </a:t>
            </a:r>
            <a:r>
              <a:rPr lang="en-US" sz="1100" dirty="0"/>
              <a:t>poverty and inequality metrics, country level</a:t>
            </a:r>
            <a:endParaRPr lang="en-US" dirty="0"/>
          </a:p>
          <a:p>
            <a:r>
              <a:rPr lang="en-US" sz="1100" b="0" dirty="0">
                <a:solidFill>
                  <a:schemeClr val="accent6"/>
                </a:solidFill>
              </a:rPr>
              <a:t>country</a:t>
            </a:r>
            <a:r>
              <a:rPr lang="en-US" sz="1100" b="0" dirty="0"/>
              <a:t> “all” , “Albania” or “ALB” , </a:t>
            </a:r>
            <a:r>
              <a:rPr lang="en-US" sz="1100" b="0" dirty="0">
                <a:solidFill>
                  <a:schemeClr val="accent6"/>
                </a:solidFill>
              </a:rPr>
              <a:t>year</a:t>
            </a:r>
            <a:r>
              <a:rPr lang="en-US" sz="1100" b="0" dirty="0"/>
              <a:t> “all” or #</a:t>
            </a:r>
          </a:p>
          <a:p>
            <a:r>
              <a:rPr lang="en-US" sz="1100" b="0" dirty="0" err="1">
                <a:solidFill>
                  <a:schemeClr val="accent6"/>
                </a:solidFill>
              </a:rPr>
              <a:t>povline</a:t>
            </a:r>
            <a:r>
              <a:rPr lang="en-US" sz="1100" b="0" dirty="0"/>
              <a:t> default is 2.15$, 2017 PPP</a:t>
            </a:r>
          </a:p>
          <a:p>
            <a:r>
              <a:rPr lang="en-US" sz="1100" b="0" dirty="0" err="1">
                <a:solidFill>
                  <a:schemeClr val="accent6"/>
                </a:solidFill>
              </a:rPr>
              <a:t>popshare</a:t>
            </a:r>
            <a:r>
              <a:rPr lang="en-US" sz="1100" b="0" dirty="0"/>
              <a:t> instead of </a:t>
            </a:r>
            <a:r>
              <a:rPr lang="en-US" sz="1100" b="0" dirty="0" err="1"/>
              <a:t>povline</a:t>
            </a:r>
            <a:r>
              <a:rPr lang="en-US" sz="1100" b="0" dirty="0"/>
              <a:t>, 0.1-1</a:t>
            </a:r>
          </a:p>
          <a:p>
            <a:r>
              <a:rPr lang="en-US" sz="1100" b="0" dirty="0" err="1">
                <a:solidFill>
                  <a:schemeClr val="accent6"/>
                </a:solidFill>
              </a:rPr>
              <a:t>fillgaps</a:t>
            </a:r>
            <a:r>
              <a:rPr lang="en-US" sz="1100" b="0" dirty="0">
                <a:solidFill>
                  <a:schemeClr val="accent6"/>
                </a:solidFill>
              </a:rPr>
              <a:t> nowcasts </a:t>
            </a:r>
            <a:r>
              <a:rPr lang="en-US" sz="1100" b="0" dirty="0"/>
              <a:t>true/false </a:t>
            </a:r>
          </a:p>
          <a:p>
            <a:r>
              <a:rPr lang="en-US" sz="1100" b="0" dirty="0" err="1">
                <a:solidFill>
                  <a:schemeClr val="accent5"/>
                </a:solidFill>
                <a:latin typeface="Courier New" panose="02070309020205020404" pitchFamily="49" charset="0"/>
                <a:cs typeface="Courier New" panose="02070309020205020404" pitchFamily="49" charset="0"/>
              </a:rPr>
              <a:t>get_stats</a:t>
            </a:r>
            <a:r>
              <a:rPr lang="en-US" sz="1100" b="0" dirty="0">
                <a:solidFill>
                  <a:schemeClr val="accent5"/>
                </a:solidFill>
                <a:latin typeface="Courier New" panose="02070309020205020404" pitchFamily="49" charset="0"/>
                <a:cs typeface="Courier New" panose="02070309020205020404" pitchFamily="49" charset="0"/>
              </a:rPr>
              <a:t>(country = “ALB”, year = 2018, </a:t>
            </a:r>
            <a:r>
              <a:rPr lang="en-US" sz="1100" b="0" dirty="0" err="1">
                <a:solidFill>
                  <a:schemeClr val="accent5"/>
                </a:solidFill>
                <a:latin typeface="Courier New" panose="02070309020205020404" pitchFamily="49" charset="0"/>
                <a:cs typeface="Courier New" panose="02070309020205020404" pitchFamily="49" charset="0"/>
              </a:rPr>
              <a:t>povline</a:t>
            </a:r>
            <a:r>
              <a:rPr lang="en-US" sz="1100" b="0" dirty="0">
                <a:solidFill>
                  <a:schemeClr val="accent5"/>
                </a:solidFill>
                <a:latin typeface="Courier New" panose="02070309020205020404" pitchFamily="49" charset="0"/>
                <a:cs typeface="Courier New" panose="02070309020205020404" pitchFamily="49" charset="0"/>
              </a:rPr>
              <a:t> = 1.9)  </a:t>
            </a:r>
          </a:p>
        </p:txBody>
      </p:sp>
      <p:sp>
        <p:nvSpPr>
          <p:cNvPr id="10" name="TextBox 9">
            <a:extLst>
              <a:ext uri="{FF2B5EF4-FFF2-40B4-BE49-F238E27FC236}">
                <a16:creationId xmlns:a16="http://schemas.microsoft.com/office/drawing/2014/main" id="{A72ADEBB-957C-A304-CD90-E215EC02F053}"/>
              </a:ext>
            </a:extLst>
          </p:cNvPr>
          <p:cNvSpPr txBox="1"/>
          <p:nvPr/>
        </p:nvSpPr>
        <p:spPr>
          <a:xfrm>
            <a:off x="4691742" y="1978039"/>
            <a:ext cx="4347753" cy="1354217"/>
          </a:xfrm>
          <a:prstGeom prst="rect">
            <a:avLst/>
          </a:prstGeom>
          <a:noFill/>
        </p:spPr>
        <p:txBody>
          <a:bodyPr wrap="square" rtlCol="0">
            <a:spAutoFit/>
          </a:bodyPr>
          <a:lstStyle/>
          <a:p>
            <a:r>
              <a:rPr lang="en-US" dirty="0"/>
              <a:t>pip </a:t>
            </a:r>
          </a:p>
          <a:p>
            <a:r>
              <a:rPr lang="en-US" sz="1100" b="0" dirty="0">
                <a:solidFill>
                  <a:schemeClr val="accent6"/>
                </a:solidFill>
              </a:rPr>
              <a:t>country, year </a:t>
            </a:r>
            <a:r>
              <a:rPr lang="en-US" sz="1100" b="0" dirty="0">
                <a:solidFill>
                  <a:schemeClr val="accent4"/>
                </a:solidFill>
              </a:rPr>
              <a:t>“”</a:t>
            </a:r>
          </a:p>
          <a:p>
            <a:r>
              <a:rPr lang="en-US" sz="1100" b="0" dirty="0" err="1">
                <a:solidFill>
                  <a:schemeClr val="accent6"/>
                </a:solidFill>
              </a:rPr>
              <a:t>povline</a:t>
            </a:r>
            <a:r>
              <a:rPr lang="en-US" sz="1100" b="0" dirty="0">
                <a:solidFill>
                  <a:schemeClr val="accent6"/>
                </a:solidFill>
              </a:rPr>
              <a:t>  </a:t>
            </a:r>
            <a:r>
              <a:rPr lang="en-US" sz="1100" b="0" dirty="0">
                <a:solidFill>
                  <a:schemeClr val="accent4"/>
                </a:solidFill>
              </a:rPr>
              <a:t>“”</a:t>
            </a:r>
          </a:p>
          <a:p>
            <a:r>
              <a:rPr lang="en-US" sz="1100" b="0" dirty="0" err="1">
                <a:solidFill>
                  <a:schemeClr val="accent6"/>
                </a:solidFill>
              </a:rPr>
              <a:t>popshare</a:t>
            </a:r>
            <a:r>
              <a:rPr lang="en-US" sz="1100" b="0" dirty="0">
                <a:solidFill>
                  <a:schemeClr val="accent6"/>
                </a:solidFill>
              </a:rPr>
              <a:t> </a:t>
            </a:r>
            <a:r>
              <a:rPr lang="en-US" sz="1100" b="0" dirty="0">
                <a:solidFill>
                  <a:schemeClr val="accent4"/>
                </a:solidFill>
              </a:rPr>
              <a:t>“”</a:t>
            </a:r>
          </a:p>
          <a:p>
            <a:r>
              <a:rPr lang="en-US" sz="1100" b="0" dirty="0" err="1">
                <a:solidFill>
                  <a:schemeClr val="accent6"/>
                </a:solidFill>
              </a:rPr>
              <a:t>fillgaps</a:t>
            </a:r>
            <a:r>
              <a:rPr lang="en-US" sz="1100" b="0" dirty="0">
                <a:solidFill>
                  <a:schemeClr val="accent6"/>
                </a:solidFill>
              </a:rPr>
              <a:t> nowcasts </a:t>
            </a:r>
            <a:r>
              <a:rPr lang="en-US" sz="1100" b="0" dirty="0">
                <a:solidFill>
                  <a:schemeClr val="accent4"/>
                </a:solidFill>
              </a:rPr>
              <a:t>“”</a:t>
            </a:r>
          </a:p>
          <a:p>
            <a:r>
              <a:rPr lang="en-US" sz="1100" b="0" dirty="0">
                <a:solidFill>
                  <a:schemeClr val="accent5"/>
                </a:solidFill>
                <a:latin typeface="Courier New" panose="02070309020205020404" pitchFamily="49" charset="0"/>
                <a:cs typeface="Courier New" panose="02070309020205020404" pitchFamily="49" charset="0"/>
              </a:rPr>
              <a:t>pip country(ALB) year(2018) </a:t>
            </a:r>
            <a:r>
              <a:rPr lang="en-US" sz="1100" b="0" dirty="0" err="1">
                <a:solidFill>
                  <a:schemeClr val="accent5"/>
                </a:solidFill>
                <a:latin typeface="Courier New" panose="02070309020205020404" pitchFamily="49" charset="0"/>
                <a:cs typeface="Courier New" panose="02070309020205020404" pitchFamily="49" charset="0"/>
              </a:rPr>
              <a:t>povline</a:t>
            </a:r>
            <a:r>
              <a:rPr lang="en-US" sz="1100" b="0" dirty="0">
                <a:solidFill>
                  <a:schemeClr val="accent5"/>
                </a:solidFill>
                <a:latin typeface="Courier New" panose="02070309020205020404" pitchFamily="49" charset="0"/>
                <a:cs typeface="Courier New" panose="02070309020205020404" pitchFamily="49" charset="0"/>
              </a:rPr>
              <a:t>(1.9)  </a:t>
            </a:r>
          </a:p>
          <a:p>
            <a:endParaRPr lang="en-US" sz="1100" b="0" dirty="0"/>
          </a:p>
        </p:txBody>
      </p:sp>
      <p:sp>
        <p:nvSpPr>
          <p:cNvPr id="11" name="TextBox 10">
            <a:extLst>
              <a:ext uri="{FF2B5EF4-FFF2-40B4-BE49-F238E27FC236}">
                <a16:creationId xmlns:a16="http://schemas.microsoft.com/office/drawing/2014/main" id="{DCF48D95-C330-A777-1D93-ABE9B3BB7892}"/>
              </a:ext>
            </a:extLst>
          </p:cNvPr>
          <p:cNvSpPr txBox="1"/>
          <p:nvPr/>
        </p:nvSpPr>
        <p:spPr>
          <a:xfrm>
            <a:off x="104501" y="3166210"/>
            <a:ext cx="4347753" cy="1938992"/>
          </a:xfrm>
          <a:prstGeom prst="rect">
            <a:avLst/>
          </a:prstGeom>
          <a:noFill/>
        </p:spPr>
        <p:txBody>
          <a:bodyPr wrap="square" rtlCol="0">
            <a:spAutoFit/>
          </a:bodyPr>
          <a:lstStyle/>
          <a:p>
            <a:r>
              <a:rPr lang="en-US" dirty="0" err="1"/>
              <a:t>get_wb</a:t>
            </a:r>
            <a:r>
              <a:rPr lang="en-US" dirty="0"/>
              <a:t>() </a:t>
            </a:r>
            <a:r>
              <a:rPr lang="en-US" sz="1100" dirty="0"/>
              <a:t>poverty and inequality metrics, region level</a:t>
            </a:r>
            <a:endParaRPr lang="en-US" dirty="0"/>
          </a:p>
          <a:p>
            <a:r>
              <a:rPr lang="en-US" sz="1100" b="0" dirty="0"/>
              <a:t>country “all”, year “all”</a:t>
            </a:r>
          </a:p>
          <a:p>
            <a:r>
              <a:rPr lang="en-US" sz="1100" b="0" dirty="0" err="1">
                <a:solidFill>
                  <a:schemeClr val="accent6"/>
                </a:solidFill>
              </a:rPr>
              <a:t>povline</a:t>
            </a:r>
            <a:r>
              <a:rPr lang="en-US" sz="1100" b="0" dirty="0"/>
              <a:t> default is 2.15$, 2017 PPP</a:t>
            </a:r>
          </a:p>
          <a:p>
            <a:r>
              <a:rPr lang="en-US" sz="1100" b="0" dirty="0" err="1">
                <a:solidFill>
                  <a:schemeClr val="accent5"/>
                </a:solidFill>
                <a:latin typeface="Courier New" panose="02070309020205020404" pitchFamily="49" charset="0"/>
                <a:cs typeface="Courier New" panose="02070309020205020404" pitchFamily="49" charset="0"/>
              </a:rPr>
              <a:t>get_wb</a:t>
            </a:r>
            <a:r>
              <a:rPr lang="en-US" sz="1100" b="0" dirty="0">
                <a:solidFill>
                  <a:schemeClr val="accent5"/>
                </a:solidFill>
                <a:latin typeface="Courier New" panose="02070309020205020404" pitchFamily="49" charset="0"/>
                <a:cs typeface="Courier New" panose="02070309020205020404" pitchFamily="49" charset="0"/>
              </a:rPr>
              <a:t>() , which equals to:</a:t>
            </a:r>
          </a:p>
          <a:p>
            <a:r>
              <a:rPr lang="en-US" sz="1100" b="0" dirty="0" err="1">
                <a:solidFill>
                  <a:schemeClr val="accent5"/>
                </a:solidFill>
                <a:latin typeface="Courier New" panose="02070309020205020404" pitchFamily="49" charset="0"/>
                <a:cs typeface="Courier New" panose="02070309020205020404" pitchFamily="49" charset="0"/>
              </a:rPr>
              <a:t>get_stats</a:t>
            </a:r>
            <a:r>
              <a:rPr lang="en-US" sz="1100" b="0" dirty="0">
                <a:solidFill>
                  <a:schemeClr val="accent5"/>
                </a:solidFill>
                <a:latin typeface="Courier New" panose="02070309020205020404" pitchFamily="49" charset="0"/>
                <a:cs typeface="Courier New" panose="02070309020205020404" pitchFamily="49" charset="0"/>
              </a:rPr>
              <a:t>(country = “all”, year = “all”, subgroup = ”</a:t>
            </a:r>
            <a:r>
              <a:rPr lang="en-US" sz="1100" b="0" dirty="0" err="1">
                <a:solidFill>
                  <a:schemeClr val="accent5"/>
                </a:solidFill>
                <a:latin typeface="Courier New" panose="02070309020205020404" pitchFamily="49" charset="0"/>
                <a:cs typeface="Courier New" panose="02070309020205020404" pitchFamily="49" charset="0"/>
              </a:rPr>
              <a:t>wb</a:t>
            </a:r>
            <a:r>
              <a:rPr lang="en-US" sz="1100" b="0" dirty="0">
                <a:solidFill>
                  <a:schemeClr val="accent5"/>
                </a:solidFill>
                <a:latin typeface="Courier New" panose="02070309020205020404" pitchFamily="49" charset="0"/>
                <a:cs typeface="Courier New" panose="02070309020205020404" pitchFamily="49" charset="0"/>
              </a:rPr>
              <a:t>”)</a:t>
            </a:r>
          </a:p>
          <a:p>
            <a:endParaRPr lang="en-US" sz="1100" b="0" dirty="0"/>
          </a:p>
          <a:p>
            <a:endParaRPr lang="en-US" sz="1100" b="0" dirty="0"/>
          </a:p>
          <a:p>
            <a:endParaRPr lang="en-US" sz="1100" b="0" dirty="0"/>
          </a:p>
          <a:p>
            <a:r>
              <a:rPr lang="en-US" dirty="0"/>
              <a:t> </a:t>
            </a:r>
            <a:endParaRPr lang="en-US" b="0" dirty="0"/>
          </a:p>
        </p:txBody>
      </p:sp>
      <p:sp>
        <p:nvSpPr>
          <p:cNvPr id="12" name="TextBox 11">
            <a:extLst>
              <a:ext uri="{FF2B5EF4-FFF2-40B4-BE49-F238E27FC236}">
                <a16:creationId xmlns:a16="http://schemas.microsoft.com/office/drawing/2014/main" id="{AB318A96-4297-C748-EF87-D8DF40DCF49F}"/>
              </a:ext>
            </a:extLst>
          </p:cNvPr>
          <p:cNvSpPr txBox="1"/>
          <p:nvPr/>
        </p:nvSpPr>
        <p:spPr>
          <a:xfrm>
            <a:off x="4691742" y="3090446"/>
            <a:ext cx="4347753" cy="1261884"/>
          </a:xfrm>
          <a:prstGeom prst="rect">
            <a:avLst/>
          </a:prstGeom>
          <a:noFill/>
        </p:spPr>
        <p:txBody>
          <a:bodyPr wrap="square" rtlCol="0">
            <a:spAutoFit/>
          </a:bodyPr>
          <a:lstStyle/>
          <a:p>
            <a:r>
              <a:rPr lang="en-US" dirty="0"/>
              <a:t>pip </a:t>
            </a:r>
            <a:r>
              <a:rPr lang="en-US" dirty="0" err="1"/>
              <a:t>wb</a:t>
            </a:r>
            <a:r>
              <a:rPr lang="en-US" dirty="0"/>
              <a:t> </a:t>
            </a:r>
            <a:r>
              <a:rPr lang="en-US" sz="1100" dirty="0"/>
              <a:t>poverty and inequality metrics, region level</a:t>
            </a:r>
          </a:p>
          <a:p>
            <a:r>
              <a:rPr lang="en-US" sz="1100" b="0" dirty="0">
                <a:solidFill>
                  <a:schemeClr val="accent6"/>
                </a:solidFill>
              </a:rPr>
              <a:t>region, </a:t>
            </a:r>
            <a:r>
              <a:rPr lang="en-US" sz="1100" b="0" dirty="0">
                <a:solidFill>
                  <a:schemeClr val="accent4"/>
                </a:solidFill>
              </a:rPr>
              <a:t>”all” or e.g. SAR</a:t>
            </a:r>
            <a:r>
              <a:rPr lang="en-US" sz="1100" b="0" dirty="0">
                <a:solidFill>
                  <a:schemeClr val="accent6"/>
                </a:solidFill>
              </a:rPr>
              <a:t>, year </a:t>
            </a:r>
            <a:r>
              <a:rPr lang="en-US" sz="1100" b="0" dirty="0">
                <a:solidFill>
                  <a:schemeClr val="accent4"/>
                </a:solidFill>
              </a:rPr>
              <a:t>“all” or #</a:t>
            </a:r>
          </a:p>
          <a:p>
            <a:r>
              <a:rPr lang="en-US" sz="1100" b="0" dirty="0" err="1">
                <a:solidFill>
                  <a:schemeClr val="accent6"/>
                </a:solidFill>
              </a:rPr>
              <a:t>povline</a:t>
            </a:r>
            <a:r>
              <a:rPr lang="en-US" sz="1100" b="0" dirty="0">
                <a:solidFill>
                  <a:schemeClr val="accent6"/>
                </a:solidFill>
              </a:rPr>
              <a:t> </a:t>
            </a:r>
            <a:r>
              <a:rPr lang="en-US" sz="1100" b="0" dirty="0">
                <a:solidFill>
                  <a:schemeClr val="accent4"/>
                </a:solidFill>
              </a:rPr>
              <a:t>“”</a:t>
            </a:r>
          </a:p>
          <a:p>
            <a:r>
              <a:rPr lang="en-US" sz="1100" b="0" dirty="0">
                <a:solidFill>
                  <a:schemeClr val="accent5"/>
                </a:solidFill>
                <a:latin typeface="Courier New" panose="02070309020205020404" pitchFamily="49" charset="0"/>
                <a:cs typeface="Courier New" panose="02070309020205020404" pitchFamily="49" charset="0"/>
              </a:rPr>
              <a:t>pip </a:t>
            </a:r>
            <a:r>
              <a:rPr lang="en-US" sz="1100" b="0" dirty="0" err="1">
                <a:solidFill>
                  <a:schemeClr val="accent5"/>
                </a:solidFill>
                <a:latin typeface="Courier New" panose="02070309020205020404" pitchFamily="49" charset="0"/>
                <a:cs typeface="Courier New" panose="02070309020205020404" pitchFamily="49" charset="0"/>
              </a:rPr>
              <a:t>wb</a:t>
            </a:r>
            <a:r>
              <a:rPr lang="en-US" sz="1100" b="0" dirty="0">
                <a:solidFill>
                  <a:schemeClr val="accent5"/>
                </a:solidFill>
                <a:latin typeface="Courier New" panose="02070309020205020404" pitchFamily="49" charset="0"/>
                <a:cs typeface="Courier New" panose="02070309020205020404" pitchFamily="49" charset="0"/>
              </a:rPr>
              <a:t>, clear region(SAR LAC)</a:t>
            </a:r>
          </a:p>
          <a:p>
            <a:endParaRPr lang="en-US" sz="1100" dirty="0"/>
          </a:p>
          <a:p>
            <a:endParaRPr lang="en-US" b="0" dirty="0"/>
          </a:p>
        </p:txBody>
      </p:sp>
      <p:sp>
        <p:nvSpPr>
          <p:cNvPr id="13" name="TextBox 12">
            <a:extLst>
              <a:ext uri="{FF2B5EF4-FFF2-40B4-BE49-F238E27FC236}">
                <a16:creationId xmlns:a16="http://schemas.microsoft.com/office/drawing/2014/main" id="{4801D89F-DC6A-E7E5-B72C-55C71E72DDF4}"/>
              </a:ext>
            </a:extLst>
          </p:cNvPr>
          <p:cNvSpPr txBox="1"/>
          <p:nvPr/>
        </p:nvSpPr>
        <p:spPr>
          <a:xfrm>
            <a:off x="104500" y="4395651"/>
            <a:ext cx="4347753" cy="923330"/>
          </a:xfrm>
          <a:prstGeom prst="rect">
            <a:avLst/>
          </a:prstGeom>
          <a:noFill/>
        </p:spPr>
        <p:txBody>
          <a:bodyPr wrap="square" rtlCol="0">
            <a:spAutoFit/>
          </a:bodyPr>
          <a:lstStyle/>
          <a:p>
            <a:r>
              <a:rPr lang="en-US" dirty="0" err="1"/>
              <a:t>get_aux</a:t>
            </a:r>
            <a:r>
              <a:rPr lang="en-US" dirty="0"/>
              <a:t>() </a:t>
            </a:r>
            <a:r>
              <a:rPr lang="en-US" sz="1100" dirty="0"/>
              <a:t>auxiliary tables used in metrics estimation</a:t>
            </a:r>
          </a:p>
          <a:p>
            <a:r>
              <a:rPr lang="en-US" sz="1100" b="0" dirty="0" err="1">
                <a:solidFill>
                  <a:schemeClr val="accent5"/>
                </a:solidFill>
                <a:latin typeface="Courier New" panose="02070309020205020404" pitchFamily="49" charset="0"/>
                <a:cs typeface="Courier New" panose="02070309020205020404" pitchFamily="49" charset="0"/>
              </a:rPr>
              <a:t>get_aux</a:t>
            </a:r>
            <a:r>
              <a:rPr lang="en-US" sz="1100" b="0" dirty="0">
                <a:solidFill>
                  <a:schemeClr val="accent5"/>
                </a:solidFill>
                <a:latin typeface="Courier New" panose="02070309020205020404" pitchFamily="49" charset="0"/>
                <a:cs typeface="Courier New" panose="02070309020205020404" pitchFamily="49" charset="0"/>
              </a:rPr>
              <a:t>()</a:t>
            </a:r>
            <a:r>
              <a:rPr lang="en-US" sz="1100" b="0" dirty="0">
                <a:solidFill>
                  <a:schemeClr val="accent5"/>
                </a:solidFill>
              </a:rPr>
              <a:t> </a:t>
            </a:r>
            <a:r>
              <a:rPr lang="en-US" sz="1100" b="0" dirty="0"/>
              <a:t>gets all available tables </a:t>
            </a:r>
            <a:r>
              <a:rPr lang="en-US" sz="1100" b="0" dirty="0" err="1"/>
              <a:t>gdp</a:t>
            </a:r>
            <a:r>
              <a:rPr lang="en-US" sz="1100" b="0" dirty="0"/>
              <a:t>, cpi, countries,…</a:t>
            </a:r>
          </a:p>
          <a:p>
            <a:r>
              <a:rPr lang="en-US" sz="1100" b="0" dirty="0" err="1">
                <a:solidFill>
                  <a:schemeClr val="accent5"/>
                </a:solidFill>
                <a:latin typeface="Courier New" panose="02070309020205020404" pitchFamily="49" charset="0"/>
                <a:cs typeface="Courier New" panose="02070309020205020404" pitchFamily="49" charset="0"/>
              </a:rPr>
              <a:t>get_aux</a:t>
            </a:r>
            <a:r>
              <a:rPr lang="en-US" sz="1100" b="0" dirty="0">
                <a:solidFill>
                  <a:schemeClr val="accent5"/>
                </a:solidFill>
                <a:latin typeface="Courier New" panose="02070309020205020404" pitchFamily="49" charset="0"/>
                <a:cs typeface="Courier New" panose="02070309020205020404" pitchFamily="49" charset="0"/>
              </a:rPr>
              <a:t>(“countries”)</a:t>
            </a:r>
            <a:r>
              <a:rPr lang="en-US" sz="1100" b="0" dirty="0">
                <a:latin typeface="Courier New" panose="02070309020205020404" pitchFamily="49" charset="0"/>
                <a:cs typeface="Courier New" panose="02070309020205020404" pitchFamily="49" charset="0"/>
              </a:rPr>
              <a:t>, </a:t>
            </a:r>
            <a:r>
              <a:rPr lang="en-US" sz="1100" b="0" dirty="0">
                <a:solidFill>
                  <a:schemeClr val="accent4"/>
                </a:solidFill>
                <a:latin typeface="Trebuchet MS" panose="020B0703020202090204" pitchFamily="34" charset="0"/>
                <a:cs typeface="Courier New" panose="02070309020205020404" pitchFamily="49" charset="0"/>
              </a:rPr>
              <a:t>equals to </a:t>
            </a:r>
            <a:r>
              <a:rPr lang="en-US" sz="1100" b="0" dirty="0" err="1">
                <a:solidFill>
                  <a:schemeClr val="accent5"/>
                </a:solidFill>
                <a:latin typeface="Courier New" panose="02070309020205020404" pitchFamily="49" charset="0"/>
                <a:cs typeface="Courier New" panose="02070309020205020404" pitchFamily="49" charset="0"/>
              </a:rPr>
              <a:t>get_countries</a:t>
            </a:r>
            <a:r>
              <a:rPr lang="en-US" sz="1100" b="0" dirty="0">
                <a:solidFill>
                  <a:schemeClr val="accent5"/>
                </a:solidFill>
                <a:latin typeface="Courier New" panose="02070309020205020404" pitchFamily="49" charset="0"/>
                <a:cs typeface="Courier New" panose="02070309020205020404" pitchFamily="49" charset="0"/>
              </a:rPr>
              <a:t>() </a:t>
            </a:r>
          </a:p>
          <a:p>
            <a:endParaRPr lang="en-US" b="0" dirty="0"/>
          </a:p>
        </p:txBody>
      </p:sp>
      <p:sp>
        <p:nvSpPr>
          <p:cNvPr id="14" name="TextBox 13">
            <a:extLst>
              <a:ext uri="{FF2B5EF4-FFF2-40B4-BE49-F238E27FC236}">
                <a16:creationId xmlns:a16="http://schemas.microsoft.com/office/drawing/2014/main" id="{210B3BA3-B12E-8726-3B65-5A5805895131}"/>
              </a:ext>
            </a:extLst>
          </p:cNvPr>
          <p:cNvSpPr txBox="1"/>
          <p:nvPr/>
        </p:nvSpPr>
        <p:spPr>
          <a:xfrm>
            <a:off x="4691742" y="4395651"/>
            <a:ext cx="4347753" cy="677108"/>
          </a:xfrm>
          <a:prstGeom prst="rect">
            <a:avLst/>
          </a:prstGeom>
          <a:noFill/>
        </p:spPr>
        <p:txBody>
          <a:bodyPr wrap="square" rtlCol="0">
            <a:spAutoFit/>
          </a:bodyPr>
          <a:lstStyle/>
          <a:p>
            <a:r>
              <a:rPr lang="en-US" dirty="0"/>
              <a:t>pip tables </a:t>
            </a:r>
            <a:r>
              <a:rPr lang="en-US" sz="1100" dirty="0"/>
              <a:t>auxiliary tables used in metrics estimation</a:t>
            </a:r>
          </a:p>
          <a:p>
            <a:r>
              <a:rPr lang="en-US" sz="1100" b="0" dirty="0">
                <a:solidFill>
                  <a:schemeClr val="accent5"/>
                </a:solidFill>
                <a:latin typeface="Courier New" panose="02070309020205020404" pitchFamily="49" charset="0"/>
                <a:cs typeface="Courier New" panose="02070309020205020404" pitchFamily="49" charset="0"/>
              </a:rPr>
              <a:t>pip tables </a:t>
            </a:r>
            <a:r>
              <a:rPr lang="en-US" sz="1100" b="0" dirty="0">
                <a:solidFill>
                  <a:schemeClr val="accent4"/>
                </a:solidFill>
                <a:latin typeface="Trebuchet MS" panose="020B0703020202090204" pitchFamily="34" charset="0"/>
                <a:cs typeface="Courier New" panose="02070309020205020404" pitchFamily="49" charset="0"/>
              </a:rPr>
              <a:t>“”</a:t>
            </a:r>
          </a:p>
          <a:p>
            <a:r>
              <a:rPr lang="en-US" sz="1100" b="0" dirty="0">
                <a:solidFill>
                  <a:schemeClr val="accent5"/>
                </a:solidFill>
                <a:latin typeface="Courier New" panose="02070309020205020404" pitchFamily="49" charset="0"/>
                <a:cs typeface="Courier New" panose="02070309020205020404" pitchFamily="49" charset="0"/>
              </a:rPr>
              <a:t>pip tables, table(countries) </a:t>
            </a:r>
            <a:r>
              <a:rPr lang="en-US" sz="1100" b="0" dirty="0">
                <a:solidFill>
                  <a:schemeClr val="accent4"/>
                </a:solidFill>
                <a:latin typeface="Trebuchet MS" panose="020B0703020202090204" pitchFamily="34" charset="0"/>
                <a:cs typeface="Courier New" panose="02070309020205020404" pitchFamily="49" charset="0"/>
              </a:rPr>
              <a:t>“”</a:t>
            </a:r>
          </a:p>
        </p:txBody>
      </p:sp>
      <p:sp>
        <p:nvSpPr>
          <p:cNvPr id="15" name="TextBox 14">
            <a:extLst>
              <a:ext uri="{FF2B5EF4-FFF2-40B4-BE49-F238E27FC236}">
                <a16:creationId xmlns:a16="http://schemas.microsoft.com/office/drawing/2014/main" id="{4CB8C07C-495B-EA1E-E775-E4F6529A3B61}"/>
              </a:ext>
            </a:extLst>
          </p:cNvPr>
          <p:cNvSpPr txBox="1"/>
          <p:nvPr/>
        </p:nvSpPr>
        <p:spPr>
          <a:xfrm>
            <a:off x="104500" y="5324641"/>
            <a:ext cx="4347753" cy="507831"/>
          </a:xfrm>
          <a:prstGeom prst="rect">
            <a:avLst/>
          </a:prstGeom>
          <a:noFill/>
        </p:spPr>
        <p:txBody>
          <a:bodyPr wrap="square" rtlCol="0">
            <a:spAutoFit/>
          </a:bodyPr>
          <a:lstStyle/>
          <a:p>
            <a:r>
              <a:rPr lang="en-US" dirty="0" err="1"/>
              <a:t>get_gd</a:t>
            </a:r>
            <a:r>
              <a:rPr lang="en-US" dirty="0"/>
              <a:t>() </a:t>
            </a:r>
            <a:r>
              <a:rPr lang="en-US" sz="1100" dirty="0"/>
              <a:t>group data metrics and parameters</a:t>
            </a:r>
          </a:p>
          <a:p>
            <a:r>
              <a:rPr lang="en-US" sz="1100" b="0" dirty="0">
                <a:solidFill>
                  <a:schemeClr val="accent6"/>
                </a:solidFill>
              </a:rPr>
              <a:t>estimate</a:t>
            </a:r>
            <a:r>
              <a:rPr lang="en-US" sz="1100" b="0" dirty="0"/>
              <a:t> “</a:t>
            </a:r>
            <a:r>
              <a:rPr lang="en-US" sz="1100" b="0" dirty="0" err="1"/>
              <a:t>lorenz</a:t>
            </a:r>
            <a:r>
              <a:rPr lang="en-US" sz="1100" b="0" dirty="0"/>
              <a:t>” “params” “stats”</a:t>
            </a:r>
            <a:endParaRPr lang="en-US" b="0" dirty="0"/>
          </a:p>
        </p:txBody>
      </p:sp>
      <p:sp>
        <p:nvSpPr>
          <p:cNvPr id="16" name="TextBox 15">
            <a:extLst>
              <a:ext uri="{FF2B5EF4-FFF2-40B4-BE49-F238E27FC236}">
                <a16:creationId xmlns:a16="http://schemas.microsoft.com/office/drawing/2014/main" id="{8C527F0A-F4E9-EDD3-6534-456DFDE89C7B}"/>
              </a:ext>
            </a:extLst>
          </p:cNvPr>
          <p:cNvSpPr txBox="1"/>
          <p:nvPr/>
        </p:nvSpPr>
        <p:spPr>
          <a:xfrm>
            <a:off x="104499" y="5904411"/>
            <a:ext cx="4347753" cy="507831"/>
          </a:xfrm>
          <a:prstGeom prst="rect">
            <a:avLst/>
          </a:prstGeom>
          <a:noFill/>
        </p:spPr>
        <p:txBody>
          <a:bodyPr wrap="square" rtlCol="0">
            <a:spAutoFit/>
          </a:bodyPr>
          <a:lstStyle/>
          <a:p>
            <a:r>
              <a:rPr lang="en-US" dirty="0" err="1"/>
              <a:t>get_cp</a:t>
            </a:r>
            <a:r>
              <a:rPr lang="en-US" dirty="0"/>
              <a:t>() / </a:t>
            </a:r>
            <a:r>
              <a:rPr lang="en-US" dirty="0" err="1"/>
              <a:t>get_cp_ki</a:t>
            </a:r>
            <a:r>
              <a:rPr lang="en-US" dirty="0"/>
              <a:t>() </a:t>
            </a:r>
            <a:r>
              <a:rPr lang="en-US" sz="1100" dirty="0"/>
              <a:t>country profile data</a:t>
            </a:r>
          </a:p>
          <a:p>
            <a:r>
              <a:rPr lang="en-US" sz="1100" b="0" dirty="0"/>
              <a:t>See ?</a:t>
            </a:r>
            <a:r>
              <a:rPr lang="en-US" sz="1100" b="0" dirty="0" err="1"/>
              <a:t>pip_cp</a:t>
            </a:r>
            <a:r>
              <a:rPr lang="en-US" sz="1100" b="0" dirty="0"/>
              <a:t>/?</a:t>
            </a:r>
            <a:r>
              <a:rPr lang="en-US" sz="1100" b="0" dirty="0" err="1"/>
              <a:t>pip_cp_ki</a:t>
            </a:r>
            <a:endParaRPr lang="en-US" b="0" dirty="0"/>
          </a:p>
        </p:txBody>
      </p:sp>
    </p:spTree>
    <p:extLst>
      <p:ext uri="{BB962C8B-B14F-4D97-AF65-F5344CB8AC3E}">
        <p14:creationId xmlns:p14="http://schemas.microsoft.com/office/powerpoint/2010/main" val="38211228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20419D-1F3B-CE1E-46B6-F683D8867C7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C291E8C-81CC-510F-4BA9-C2724AFBE4DF}"/>
              </a:ext>
            </a:extLst>
          </p:cNvPr>
          <p:cNvSpPr/>
          <p:nvPr/>
        </p:nvSpPr>
        <p:spPr bwMode="auto">
          <a:xfrm>
            <a:off x="679268" y="4928088"/>
            <a:ext cx="6930899" cy="1107996"/>
          </a:xfrm>
          <a:prstGeom prst="rect">
            <a:avLst/>
          </a:prstGeom>
          <a:solidFill>
            <a:schemeClr val="accent6">
              <a:alpha val="30196"/>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5888" marR="0" indent="-115888" algn="l" defTabSz="914400" rtl="0" eaLnBrk="1" fontAlgn="base" latinLnBrk="0" hangingPunct="1">
              <a:lnSpc>
                <a:spcPct val="100000"/>
              </a:lnSpc>
              <a:spcBef>
                <a:spcPct val="50000"/>
              </a:spcBef>
              <a:spcAft>
                <a:spcPct val="0"/>
              </a:spcAft>
              <a:buClrTx/>
              <a:buSzTx/>
              <a:buFontTx/>
              <a:buChar char="•"/>
              <a:tabLst/>
            </a:pPr>
            <a:endParaRPr kumimoji="0" lang="en-US" sz="1300" b="0" i="0" u="none" strike="noStrike" cap="none" normalizeH="0" baseline="0">
              <a:ln>
                <a:noFill/>
              </a:ln>
              <a:solidFill>
                <a:schemeClr val="tx1"/>
              </a:solidFill>
              <a:effectLst/>
              <a:latin typeface="Trebuchet MS" pitchFamily="34" charset="0"/>
              <a:cs typeface="Times New Roman" pitchFamily="18" charset="0"/>
            </a:endParaRPr>
          </a:p>
        </p:txBody>
      </p:sp>
      <p:sp>
        <p:nvSpPr>
          <p:cNvPr id="3" name="Rectangle 2">
            <a:extLst>
              <a:ext uri="{FF2B5EF4-FFF2-40B4-BE49-F238E27FC236}">
                <a16:creationId xmlns:a16="http://schemas.microsoft.com/office/drawing/2014/main" id="{715F3E82-8AB2-35C7-F12F-76F9E1347F9E}"/>
              </a:ext>
            </a:extLst>
          </p:cNvPr>
          <p:cNvSpPr/>
          <p:nvPr/>
        </p:nvSpPr>
        <p:spPr bwMode="auto">
          <a:xfrm>
            <a:off x="0" y="0"/>
            <a:ext cx="9144000" cy="1042416"/>
          </a:xfrm>
          <a:prstGeom prst="rect">
            <a:avLst/>
          </a:prstGeom>
          <a:solidFill>
            <a:schemeClr val="tx1"/>
          </a:solidFill>
          <a:ln w="9525" cap="flat" cmpd="sng" algn="ctr">
            <a:noFill/>
            <a:prstDash val="solid"/>
            <a:round/>
            <a:headEnd type="none" w="med" len="med"/>
            <a:tailEnd type="none" w="med" len="med"/>
          </a:ln>
          <a:effectLst/>
        </p:spPr>
        <p:txBody>
          <a:bodyPr vert="horz" wrap="square" lIns="27432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3000" i="0" u="none" strike="noStrike" kern="1200" cap="none" spc="0" normalizeH="0" baseline="0" noProof="0" dirty="0">
                <a:ln>
                  <a:noFill/>
                </a:ln>
                <a:solidFill>
                  <a:schemeClr val="bg1"/>
                </a:solidFill>
                <a:effectLst/>
                <a:uLnTx/>
                <a:uFillTx/>
                <a:latin typeface="Trebuchet MS" panose="020B0703020202090204" pitchFamily="34" charset="0"/>
                <a:cs typeface="Times New Roman" pitchFamily="18" charset="0"/>
              </a:rPr>
              <a:t>4. PIP Overview</a:t>
            </a:r>
          </a:p>
        </p:txBody>
      </p:sp>
      <p:sp>
        <p:nvSpPr>
          <p:cNvPr id="4" name="Rectangle 3">
            <a:extLst>
              <a:ext uri="{FF2B5EF4-FFF2-40B4-BE49-F238E27FC236}">
                <a16:creationId xmlns:a16="http://schemas.microsoft.com/office/drawing/2014/main" id="{825601FB-D5BE-130F-95CE-7E7EC96D0F78}"/>
              </a:ext>
            </a:extLst>
          </p:cNvPr>
          <p:cNvSpPr/>
          <p:nvPr/>
        </p:nvSpPr>
        <p:spPr bwMode="auto">
          <a:xfrm>
            <a:off x="0" y="1042416"/>
            <a:ext cx="9144000" cy="62484"/>
          </a:xfrm>
          <a:prstGeom prst="rect">
            <a:avLst/>
          </a:prstGeom>
          <a:solidFill>
            <a:srgbClr val="00ADE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5888" marR="0" lvl="0" indent="-115888" algn="l" defTabSz="914400" rtl="0" eaLnBrk="1" fontAlgn="base" latinLnBrk="0" hangingPunct="1">
              <a:lnSpc>
                <a:spcPct val="100000"/>
              </a:lnSpc>
              <a:spcBef>
                <a:spcPct val="50000"/>
              </a:spcBef>
              <a:spcAft>
                <a:spcPct val="0"/>
              </a:spcAft>
              <a:buClrTx/>
              <a:buSzTx/>
              <a:buFontTx/>
              <a:buChar char="•"/>
              <a:tabLst/>
              <a:defRPr/>
            </a:pPr>
            <a:endParaRPr kumimoji="0" lang="en-US" sz="1300" b="0" i="0" u="none" strike="noStrike" kern="1200" cap="none" spc="0" normalizeH="0" baseline="0" noProof="0">
              <a:ln>
                <a:noFill/>
              </a:ln>
              <a:solidFill>
                <a:srgbClr val="002345"/>
              </a:solidFill>
              <a:effectLst/>
              <a:uLnTx/>
              <a:uFillTx/>
              <a:latin typeface="Trebuchet MS" pitchFamily="34" charset="0"/>
              <a:ea typeface="MS PGothic" panose="020B0600070205080204" pitchFamily="34" charset="-128"/>
              <a:cs typeface="Times New Roman" pitchFamily="18" charset="0"/>
            </a:endParaRPr>
          </a:p>
        </p:txBody>
      </p:sp>
      <p:sp>
        <p:nvSpPr>
          <p:cNvPr id="6" name="TextBox 5">
            <a:extLst>
              <a:ext uri="{FF2B5EF4-FFF2-40B4-BE49-F238E27FC236}">
                <a16:creationId xmlns:a16="http://schemas.microsoft.com/office/drawing/2014/main" id="{C376649B-EBF3-F850-830C-7A7CDF3A3950}"/>
              </a:ext>
            </a:extLst>
          </p:cNvPr>
          <p:cNvSpPr txBox="1"/>
          <p:nvPr/>
        </p:nvSpPr>
        <p:spPr>
          <a:xfrm>
            <a:off x="679269" y="1547151"/>
            <a:ext cx="719763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All data/code/slides for this lecture are available in a public repo:</a:t>
            </a:r>
          </a:p>
          <a:p>
            <a:endParaRPr lang="en-US" dirty="0"/>
          </a:p>
          <a:p>
            <a:pPr algn="ctr"/>
            <a:r>
              <a:rPr lang="en-US" sz="2400" dirty="0" err="1">
                <a:solidFill>
                  <a:schemeClr val="bg2"/>
                </a:solidFill>
              </a:rPr>
              <a:t>github</a:t>
            </a:r>
            <a:r>
              <a:rPr lang="en-US" sz="2400" dirty="0">
                <a:solidFill>
                  <a:schemeClr val="bg2"/>
                </a:solidFill>
              </a:rPr>
              <a:t>/</a:t>
            </a:r>
            <a:r>
              <a:rPr lang="en-US" sz="2400" dirty="0" err="1">
                <a:solidFill>
                  <a:schemeClr val="bg2"/>
                </a:solidFill>
              </a:rPr>
              <a:t>giorgiacek</a:t>
            </a:r>
            <a:r>
              <a:rPr lang="en-US" sz="2400" dirty="0">
                <a:solidFill>
                  <a:schemeClr val="bg2"/>
                </a:solidFill>
              </a:rPr>
              <a:t>/pip_canazei_2025</a:t>
            </a:r>
          </a:p>
          <a:p>
            <a:endParaRPr lang="en-US" dirty="0"/>
          </a:p>
        </p:txBody>
      </p:sp>
      <p:sp>
        <p:nvSpPr>
          <p:cNvPr id="7" name="TextBox 6">
            <a:extLst>
              <a:ext uri="{FF2B5EF4-FFF2-40B4-BE49-F238E27FC236}">
                <a16:creationId xmlns:a16="http://schemas.microsoft.com/office/drawing/2014/main" id="{B02D4863-4121-0D50-7F3C-DEFC5B51B4CC}"/>
              </a:ext>
            </a:extLst>
          </p:cNvPr>
          <p:cNvSpPr txBox="1"/>
          <p:nvPr/>
        </p:nvSpPr>
        <p:spPr>
          <a:xfrm>
            <a:off x="679269" y="3014908"/>
            <a:ext cx="6714309" cy="3816429"/>
          </a:xfrm>
          <a:prstGeom prst="rect">
            <a:avLst/>
          </a:prstGeom>
          <a:noFill/>
        </p:spPr>
        <p:txBody>
          <a:bodyPr wrap="square" rtlCol="0">
            <a:spAutoFit/>
          </a:bodyPr>
          <a:lstStyle/>
          <a:p>
            <a:pPr marL="285750" indent="-285750">
              <a:buFont typeface="Arial" panose="020B0604020202020204" pitchFamily="34" charset="0"/>
              <a:buChar char="•"/>
            </a:pPr>
            <a:r>
              <a:rPr lang="en-US" dirty="0"/>
              <a:t>I will mostly follow a Quarto (R) document (code in the repo, html in the repo too) but Stata code is available as well:</a:t>
            </a:r>
          </a:p>
          <a:p>
            <a:endParaRPr lang="en-US" dirty="0"/>
          </a:p>
          <a:p>
            <a:endParaRPr lang="en-US" dirty="0"/>
          </a:p>
          <a:p>
            <a:r>
              <a:rPr lang="en-US" sz="1800" dirty="0">
                <a:solidFill>
                  <a:schemeClr val="bg2"/>
                </a:solidFill>
              </a:rPr>
              <a:t>R</a:t>
            </a:r>
            <a:r>
              <a:rPr lang="en-US" sz="1800" dirty="0"/>
              <a:t> ~03_R\</a:t>
            </a:r>
          </a:p>
          <a:p>
            <a:r>
              <a:rPr lang="en-US" b="0" dirty="0"/>
              <a:t>Today: R_part_1.qmd/.html</a:t>
            </a:r>
          </a:p>
          <a:p>
            <a:r>
              <a:rPr lang="en-US" b="0" dirty="0"/>
              <a:t>Tomorrow: R_part_2.qmd/.html</a:t>
            </a:r>
          </a:p>
          <a:p>
            <a:endParaRPr lang="en-US" dirty="0"/>
          </a:p>
          <a:p>
            <a:pPr marL="285750" indent="-285750">
              <a:buFont typeface="Arial" panose="020B0604020202020204" pitchFamily="34" charset="0"/>
              <a:buChar char="•"/>
            </a:pPr>
            <a:r>
              <a:rPr lang="en-US" dirty="0"/>
              <a:t>How to see the .html version in your browser: </a:t>
            </a:r>
            <a:r>
              <a:rPr lang="en-US" b="0" dirty="0"/>
              <a:t>download the single .html file from the repository, or clone the whole repository, then open the file. It will open in your default browser.</a:t>
            </a:r>
          </a:p>
          <a:p>
            <a:pPr marL="285750" indent="-285750">
              <a:buFont typeface="Arial" panose="020B0604020202020204" pitchFamily="34" charset="0"/>
              <a:buChar char="•"/>
            </a:pPr>
            <a:endParaRPr lang="en-US" dirty="0"/>
          </a:p>
          <a:p>
            <a:r>
              <a:rPr lang="en-US" dirty="0"/>
              <a:t>	</a:t>
            </a:r>
          </a:p>
          <a:p>
            <a:endParaRPr lang="en-US" dirty="0"/>
          </a:p>
          <a:p>
            <a:endParaRPr lang="en-US" dirty="0"/>
          </a:p>
        </p:txBody>
      </p:sp>
      <p:sp>
        <p:nvSpPr>
          <p:cNvPr id="8" name="TextBox 7">
            <a:extLst>
              <a:ext uri="{FF2B5EF4-FFF2-40B4-BE49-F238E27FC236}">
                <a16:creationId xmlns:a16="http://schemas.microsoft.com/office/drawing/2014/main" id="{98893FB2-EF28-05E8-78AD-EBD6786B1A00}"/>
              </a:ext>
            </a:extLst>
          </p:cNvPr>
          <p:cNvSpPr txBox="1"/>
          <p:nvPr/>
        </p:nvSpPr>
        <p:spPr>
          <a:xfrm>
            <a:off x="4572000" y="3971498"/>
            <a:ext cx="4203511" cy="1107996"/>
          </a:xfrm>
          <a:prstGeom prst="rect">
            <a:avLst/>
          </a:prstGeom>
          <a:noFill/>
        </p:spPr>
        <p:txBody>
          <a:bodyPr wrap="square" rtlCol="0">
            <a:spAutoFit/>
          </a:bodyPr>
          <a:lstStyle/>
          <a:p>
            <a:r>
              <a:rPr lang="en-US" sz="1800" dirty="0">
                <a:solidFill>
                  <a:schemeClr val="bg2"/>
                </a:solidFill>
              </a:rPr>
              <a:t>Stata</a:t>
            </a:r>
            <a:r>
              <a:rPr lang="en-US" sz="1800" dirty="0"/>
              <a:t> ~04_Stata\</a:t>
            </a:r>
          </a:p>
          <a:p>
            <a:r>
              <a:rPr lang="en-US" b="0" dirty="0"/>
              <a:t>Today: Stata_part_1.do</a:t>
            </a:r>
          </a:p>
          <a:p>
            <a:r>
              <a:rPr lang="en-US" b="0" dirty="0"/>
              <a:t>Tomorrow: Stata_part_2.do</a:t>
            </a:r>
          </a:p>
          <a:p>
            <a:endParaRPr lang="en-US" dirty="0"/>
          </a:p>
        </p:txBody>
      </p:sp>
    </p:spTree>
    <p:extLst>
      <p:ext uri="{BB962C8B-B14F-4D97-AF65-F5344CB8AC3E}">
        <p14:creationId xmlns:p14="http://schemas.microsoft.com/office/powerpoint/2010/main" val="34653507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a:extLst>
            <a:ext uri="{FF2B5EF4-FFF2-40B4-BE49-F238E27FC236}">
              <a16:creationId xmlns:a16="http://schemas.microsoft.com/office/drawing/2014/main" id="{A1154688-D2A5-5B77-96B1-6CCDD07D8CA3}"/>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0DFB4FA4-8B8C-7D5C-4BA8-1C58003B489D}"/>
              </a:ext>
            </a:extLst>
          </p:cNvPr>
          <p:cNvSpPr txBox="1"/>
          <p:nvPr/>
        </p:nvSpPr>
        <p:spPr>
          <a:xfrm>
            <a:off x="783020" y="1516907"/>
            <a:ext cx="7577959" cy="2403735"/>
          </a:xfrm>
          <a:prstGeom prst="rect">
            <a:avLst/>
          </a:prstGeom>
          <a:noFill/>
        </p:spPr>
        <p:txBody>
          <a:bodyPr wrap="square">
            <a:spAutoFit/>
          </a:bodyPr>
          <a:lstStyle/>
          <a:p>
            <a:pPr marL="0" marR="0" lvl="0" indent="0" algn="ctr" defTabSz="457200" rtl="0" eaLnBrk="0" fontAlgn="base" latinLnBrk="0" hangingPunct="0">
              <a:lnSpc>
                <a:spcPct val="100000"/>
              </a:lnSpc>
              <a:spcBef>
                <a:spcPct val="30000"/>
              </a:spcBef>
              <a:spcAft>
                <a:spcPct val="0"/>
              </a:spcAft>
              <a:buClrTx/>
              <a:buSzTx/>
              <a:buFontTx/>
              <a:buNone/>
              <a:tabLst/>
              <a:defRPr/>
            </a:pPr>
            <a:r>
              <a:rPr lang="en-US" sz="5400" dirty="0">
                <a:solidFill>
                  <a:schemeClr val="bg1"/>
                </a:solidFill>
              </a:rPr>
              <a:t>open</a:t>
            </a:r>
            <a:r>
              <a:rPr lang="en-US" sz="5400" b="0" dirty="0">
                <a:solidFill>
                  <a:schemeClr val="bg1"/>
                </a:solidFill>
              </a:rPr>
              <a:t> R_part_1.qmd</a:t>
            </a:r>
          </a:p>
          <a:p>
            <a:pPr algn="ctr" defTabSz="457200" eaLnBrk="0" hangingPunct="0">
              <a:spcBef>
                <a:spcPct val="30000"/>
              </a:spcBef>
              <a:defRPr/>
            </a:pPr>
            <a:endParaRPr lang="en-US" sz="2000" b="0" kern="0" dirty="0">
              <a:solidFill>
                <a:schemeClr val="bg1"/>
              </a:solidFill>
            </a:endParaRP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sz="5400" dirty="0">
              <a:solidFill>
                <a:schemeClr val="bg1"/>
              </a:solidFill>
            </a:endParaRPr>
          </a:p>
        </p:txBody>
      </p:sp>
    </p:spTree>
    <p:extLst>
      <p:ext uri="{BB962C8B-B14F-4D97-AF65-F5344CB8AC3E}">
        <p14:creationId xmlns:p14="http://schemas.microsoft.com/office/powerpoint/2010/main" val="576968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32E3AB8-9E21-42BA-9CB7-CBBBF0A1FFFD}"/>
              </a:ext>
            </a:extLst>
          </p:cNvPr>
          <p:cNvSpPr>
            <a:spLocks noGrp="1"/>
          </p:cNvSpPr>
          <p:nvPr>
            <p:ph type="sldNum" sz="quarter" idx="19"/>
          </p:nvPr>
        </p:nvSpPr>
        <p:spPr>
          <a:xfrm>
            <a:off x="8767763" y="6367462"/>
            <a:ext cx="317500" cy="365125"/>
          </a:xfrm>
        </p:spPr>
        <p:txBody>
          <a:bodyPr/>
          <a:lstStyle>
            <a:lvl1pPr eaLnBrk="0" hangingPunct="0">
              <a:defRPr sz="1600" b="1">
                <a:solidFill>
                  <a:schemeClr val="tx1"/>
                </a:solidFill>
                <a:latin typeface="Trebuchet MS" panose="020B0603020202020204" pitchFamily="34" charset="0"/>
                <a:ea typeface="MS PGothic" panose="020B0600070205080204" pitchFamily="34" charset="-128"/>
              </a:defRPr>
            </a:lvl1pPr>
            <a:lvl2pPr marL="742950" indent="-285750" eaLnBrk="0" hangingPunct="0">
              <a:defRPr sz="1600" b="1">
                <a:solidFill>
                  <a:schemeClr val="tx1"/>
                </a:solidFill>
                <a:latin typeface="Trebuchet MS" panose="020B0603020202020204" pitchFamily="34" charset="0"/>
                <a:ea typeface="MS PGothic" panose="020B0600070205080204" pitchFamily="34" charset="-128"/>
              </a:defRPr>
            </a:lvl2pPr>
            <a:lvl3pPr marL="1143000" indent="-228600" eaLnBrk="0" hangingPunct="0">
              <a:defRPr sz="1600" b="1">
                <a:solidFill>
                  <a:schemeClr val="tx1"/>
                </a:solidFill>
                <a:latin typeface="Trebuchet MS" panose="020B0603020202020204" pitchFamily="34" charset="0"/>
                <a:ea typeface="MS PGothic" panose="020B0600070205080204" pitchFamily="34" charset="-128"/>
              </a:defRPr>
            </a:lvl3pPr>
            <a:lvl4pPr marL="1600200" indent="-228600" eaLnBrk="0" hangingPunct="0">
              <a:defRPr sz="1600" b="1">
                <a:solidFill>
                  <a:schemeClr val="tx1"/>
                </a:solidFill>
                <a:latin typeface="Trebuchet MS" panose="020B0603020202020204" pitchFamily="34" charset="0"/>
                <a:ea typeface="MS PGothic" panose="020B0600070205080204" pitchFamily="34" charset="-128"/>
              </a:defRPr>
            </a:lvl4pPr>
            <a:lvl5pPr marL="2057400" indent="-228600" eaLnBrk="0" hangingPunct="0">
              <a:defRPr sz="1600" b="1">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ct val="0"/>
              </a:spcBef>
              <a:spcAft>
                <a:spcPct val="0"/>
              </a:spcAft>
              <a:defRPr sz="1600" b="1">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ct val="0"/>
              </a:spcBef>
              <a:spcAft>
                <a:spcPct val="0"/>
              </a:spcAft>
              <a:defRPr sz="1600" b="1">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ct val="0"/>
              </a:spcBef>
              <a:spcAft>
                <a:spcPct val="0"/>
              </a:spcAft>
              <a:defRPr sz="1600" b="1">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ct val="0"/>
              </a:spcBef>
              <a:spcAft>
                <a:spcPct val="0"/>
              </a:spcAft>
              <a:defRPr sz="1600" b="1">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7BE502F0-7772-4A3C-B4C9-E3C39BBD6157}" type="slidenum">
              <a:rPr kumimoji="0" lang="en-US" altLang="en-US" sz="1100" b="1" i="0" u="none" strike="noStrike" kern="1200" cap="none" spc="0" normalizeH="0" baseline="0" noProof="0">
                <a:ln>
                  <a:noFill/>
                </a:ln>
                <a:solidFill>
                  <a:srgbClr val="002345"/>
                </a:solidFill>
                <a:effectLst/>
                <a:uLnTx/>
                <a:uFillTx/>
                <a:latin typeface="Arial" panose="020B0604020202020204" pitchFamily="34" charset="0"/>
                <a:ea typeface="MS PGothic" panose="020B0600070205080204" pitchFamily="34" charset="-128"/>
                <a:cs typeface="Times New Roman" panose="02020603050405020304"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1</a:t>
            </a:fld>
            <a:endParaRPr kumimoji="0" lang="en-US" altLang="en-US" sz="1100" b="1" i="0" u="none" strike="noStrike" kern="1200" cap="none" spc="0" normalizeH="0" baseline="0" noProof="0">
              <a:ln>
                <a:noFill/>
              </a:ln>
              <a:solidFill>
                <a:srgbClr val="002345"/>
              </a:solidFill>
              <a:effectLst/>
              <a:uLnTx/>
              <a:uFillTx/>
              <a:latin typeface="Arial" panose="020B0604020202020204" pitchFamily="34" charset="0"/>
              <a:ea typeface="MS PGothic" panose="020B0600070205080204" pitchFamily="34" charset="-128"/>
              <a:cs typeface="Times New Roman" panose="02020603050405020304" pitchFamily="18" charset="0"/>
            </a:endParaRPr>
          </a:p>
        </p:txBody>
      </p:sp>
      <p:sp>
        <p:nvSpPr>
          <p:cNvPr id="10" name="Rectangle 9">
            <a:extLst>
              <a:ext uri="{FF2B5EF4-FFF2-40B4-BE49-F238E27FC236}">
                <a16:creationId xmlns:a16="http://schemas.microsoft.com/office/drawing/2014/main" id="{A2142170-5528-4485-885A-6EEEDD0EE6EF}"/>
              </a:ext>
            </a:extLst>
          </p:cNvPr>
          <p:cNvSpPr/>
          <p:nvPr/>
        </p:nvSpPr>
        <p:spPr bwMode="auto">
          <a:xfrm>
            <a:off x="0" y="0"/>
            <a:ext cx="9144000" cy="1042416"/>
          </a:xfrm>
          <a:prstGeom prst="rect">
            <a:avLst/>
          </a:prstGeom>
          <a:solidFill>
            <a:schemeClr val="tx1"/>
          </a:solidFill>
          <a:ln w="9525" cap="flat" cmpd="sng" algn="ctr">
            <a:noFill/>
            <a:prstDash val="solid"/>
            <a:round/>
            <a:headEnd type="none" w="med" len="med"/>
            <a:tailEnd type="none" w="med" len="med"/>
          </a:ln>
          <a:effectLst/>
        </p:spPr>
        <p:txBody>
          <a:bodyPr vert="horz" wrap="square" lIns="27432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lang="en-US" sz="3000" dirty="0">
                <a:solidFill>
                  <a:schemeClr val="bg1"/>
                </a:solidFill>
              </a:rPr>
              <a:t>The Poverty and Inequality Platform (PIP)</a:t>
            </a:r>
            <a:endParaRPr kumimoji="0" lang="en-US" sz="3000" b="0" i="0" u="none" strike="noStrike" kern="1200" cap="none" spc="0" normalizeH="0" baseline="0" noProof="0" dirty="0">
              <a:ln>
                <a:noFill/>
              </a:ln>
              <a:solidFill>
                <a:schemeClr val="bg1"/>
              </a:solidFill>
              <a:effectLst/>
              <a:uLnTx/>
              <a:uFillTx/>
              <a:latin typeface="Andes" panose="02000000000000000000" pitchFamily="50" charset="0"/>
              <a:ea typeface="MS PGothic" panose="020B0600070205080204" pitchFamily="34" charset="-128"/>
              <a:cs typeface="Times New Roman" pitchFamily="18" charset="0"/>
            </a:endParaRPr>
          </a:p>
        </p:txBody>
      </p:sp>
      <p:sp>
        <p:nvSpPr>
          <p:cNvPr id="11" name="Rectangle 10">
            <a:extLst>
              <a:ext uri="{FF2B5EF4-FFF2-40B4-BE49-F238E27FC236}">
                <a16:creationId xmlns:a16="http://schemas.microsoft.com/office/drawing/2014/main" id="{D4232372-4C9A-44CE-9308-049E78062937}"/>
              </a:ext>
            </a:extLst>
          </p:cNvPr>
          <p:cNvSpPr/>
          <p:nvPr/>
        </p:nvSpPr>
        <p:spPr bwMode="auto">
          <a:xfrm>
            <a:off x="0" y="1042416"/>
            <a:ext cx="9144000" cy="62484"/>
          </a:xfrm>
          <a:prstGeom prst="rect">
            <a:avLst/>
          </a:prstGeom>
          <a:solidFill>
            <a:srgbClr val="00ADE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5888" marR="0" lvl="0" indent="-115888" algn="l" defTabSz="914400" rtl="0" eaLnBrk="1" fontAlgn="base" latinLnBrk="0" hangingPunct="1">
              <a:lnSpc>
                <a:spcPct val="100000"/>
              </a:lnSpc>
              <a:spcBef>
                <a:spcPct val="50000"/>
              </a:spcBef>
              <a:spcAft>
                <a:spcPct val="0"/>
              </a:spcAft>
              <a:buClrTx/>
              <a:buSzTx/>
              <a:buFontTx/>
              <a:buChar char="•"/>
              <a:tabLst/>
              <a:defRPr/>
            </a:pPr>
            <a:endParaRPr kumimoji="0" lang="en-US" sz="1300" b="0" i="0" u="none" strike="noStrike" kern="1200" cap="none" spc="0" normalizeH="0" baseline="0" noProof="0">
              <a:ln>
                <a:noFill/>
              </a:ln>
              <a:solidFill>
                <a:srgbClr val="002345"/>
              </a:solidFill>
              <a:effectLst/>
              <a:uLnTx/>
              <a:uFillTx/>
              <a:latin typeface="Trebuchet MS" pitchFamily="34" charset="0"/>
              <a:ea typeface="MS PGothic" panose="020B0600070205080204" pitchFamily="34" charset="-128"/>
              <a:cs typeface="Times New Roman" pitchFamily="18" charset="0"/>
            </a:endParaRPr>
          </a:p>
        </p:txBody>
      </p:sp>
      <p:sp>
        <p:nvSpPr>
          <p:cNvPr id="70" name="TextBox 69">
            <a:extLst>
              <a:ext uri="{FF2B5EF4-FFF2-40B4-BE49-F238E27FC236}">
                <a16:creationId xmlns:a16="http://schemas.microsoft.com/office/drawing/2014/main" id="{D2C09F96-CDEB-418A-8EB3-3F8D8C8DEC16}"/>
              </a:ext>
            </a:extLst>
          </p:cNvPr>
          <p:cNvSpPr txBox="1"/>
          <p:nvPr/>
        </p:nvSpPr>
        <p:spPr>
          <a:xfrm>
            <a:off x="4016754" y="2360999"/>
            <a:ext cx="2721653" cy="292388"/>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prstClr val="white"/>
                </a:solidFill>
                <a:effectLst/>
                <a:uLnTx/>
                <a:uFillTx/>
                <a:latin typeface="Arial"/>
                <a:ea typeface="MS PGothic" panose="020B0600070205080204" pitchFamily="34" charset="-128"/>
                <a:cs typeface="Arial" panose="020B0604020202020204" pitchFamily="34" charset="0"/>
              </a:rPr>
              <a:t>WORKWITH PRIVATE SECTOR</a:t>
            </a:r>
          </a:p>
        </p:txBody>
      </p:sp>
      <p:sp>
        <p:nvSpPr>
          <p:cNvPr id="71" name="TextBox 70">
            <a:extLst>
              <a:ext uri="{FF2B5EF4-FFF2-40B4-BE49-F238E27FC236}">
                <a16:creationId xmlns:a16="http://schemas.microsoft.com/office/drawing/2014/main" id="{8E22164F-48FC-4B48-8CBC-2BBE43EAADF0}"/>
              </a:ext>
            </a:extLst>
          </p:cNvPr>
          <p:cNvSpPr txBox="1"/>
          <p:nvPr/>
        </p:nvSpPr>
        <p:spPr>
          <a:xfrm>
            <a:off x="7374172" y="2360999"/>
            <a:ext cx="1170863" cy="292388"/>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prstClr val="white"/>
                </a:solidFill>
                <a:effectLst/>
                <a:uLnTx/>
                <a:uFillTx/>
                <a:latin typeface="Arial"/>
                <a:ea typeface="MS PGothic" panose="020B0600070205080204" pitchFamily="34" charset="-128"/>
                <a:cs typeface="Arial" panose="020B0604020202020204" pitchFamily="34" charset="0"/>
              </a:rPr>
              <a:t>TRIBNAL</a:t>
            </a:r>
          </a:p>
        </p:txBody>
      </p:sp>
      <p:sp>
        <p:nvSpPr>
          <p:cNvPr id="9" name="Right Brace 8">
            <a:extLst>
              <a:ext uri="{FF2B5EF4-FFF2-40B4-BE49-F238E27FC236}">
                <a16:creationId xmlns:a16="http://schemas.microsoft.com/office/drawing/2014/main" id="{095349F2-EA8B-4E4B-BB0F-DAD993ADBCC7}"/>
              </a:ext>
            </a:extLst>
          </p:cNvPr>
          <p:cNvSpPr/>
          <p:nvPr/>
        </p:nvSpPr>
        <p:spPr bwMode="auto">
          <a:xfrm rot="5599429">
            <a:off x="-476072" y="5433733"/>
            <a:ext cx="317500" cy="1351573"/>
          </a:xfrm>
          <a:prstGeom prst="rightBrace">
            <a:avLst>
              <a:gd name="adj1" fmla="val 8333"/>
              <a:gd name="adj2" fmla="val 46925"/>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5888" marR="0" lvl="0" indent="-115888" algn="l" defTabSz="914400" rtl="0" eaLnBrk="1" fontAlgn="base" latinLnBrk="0" hangingPunct="1">
              <a:lnSpc>
                <a:spcPct val="100000"/>
              </a:lnSpc>
              <a:spcBef>
                <a:spcPct val="50000"/>
              </a:spcBef>
              <a:spcAft>
                <a:spcPct val="0"/>
              </a:spcAft>
              <a:buClrTx/>
              <a:buSzTx/>
              <a:buFontTx/>
              <a:buChar char="•"/>
              <a:tabLst/>
              <a:defRPr/>
            </a:pPr>
            <a:endParaRPr kumimoji="0" lang="en-US" sz="1300" b="0" i="0" u="none" strike="noStrike" kern="1200" cap="none" spc="0" normalizeH="0" baseline="0" noProof="0">
              <a:ln>
                <a:noFill/>
              </a:ln>
              <a:solidFill>
                <a:srgbClr val="002345"/>
              </a:solidFill>
              <a:effectLst/>
              <a:uLnTx/>
              <a:uFillTx/>
              <a:latin typeface="Trebuchet MS" pitchFamily="34" charset="0"/>
              <a:ea typeface="MS PGothic" panose="020B0600070205080204" pitchFamily="34" charset="-128"/>
              <a:cs typeface="Times New Roman" pitchFamily="18" charset="0"/>
            </a:endParaRPr>
          </a:p>
        </p:txBody>
      </p:sp>
      <p:sp>
        <p:nvSpPr>
          <p:cNvPr id="77" name="Content Placeholder 3">
            <a:extLst>
              <a:ext uri="{FF2B5EF4-FFF2-40B4-BE49-F238E27FC236}">
                <a16:creationId xmlns:a16="http://schemas.microsoft.com/office/drawing/2014/main" id="{9744721A-8156-4B5B-9211-E8AEA4096703}"/>
              </a:ext>
            </a:extLst>
          </p:cNvPr>
          <p:cNvSpPr txBox="1">
            <a:spLocks/>
          </p:cNvSpPr>
          <p:nvPr/>
        </p:nvSpPr>
        <p:spPr>
          <a:xfrm>
            <a:off x="1" y="1116088"/>
            <a:ext cx="9249507" cy="5866996"/>
          </a:xfrm>
          <a:prstGeom prst="rect">
            <a:avLst/>
          </a:prstGeom>
        </p:spPr>
        <p:txBody>
          <a:bodyPr>
            <a:normAutofit/>
          </a:bodyPr>
          <a:lstStyle>
            <a:lvl1pPr marL="342900" indent="-342900" algn="l" rtl="0" eaLnBrk="0" fontAlgn="base" hangingPunct="0">
              <a:lnSpc>
                <a:spcPct val="150000"/>
              </a:lnSpc>
              <a:spcBef>
                <a:spcPts val="1800"/>
              </a:spcBef>
              <a:spcAft>
                <a:spcPct val="0"/>
              </a:spcAft>
              <a:buClr>
                <a:srgbClr val="404040"/>
              </a:buClr>
              <a:defRPr>
                <a:solidFill>
                  <a:srgbClr val="595959"/>
                </a:solidFill>
                <a:latin typeface="Arial"/>
                <a:ea typeface="MS PGothic" pitchFamily="34" charset="-128"/>
                <a:cs typeface="Arial"/>
              </a:defRPr>
            </a:lvl1pPr>
            <a:lvl2pPr marL="285750" indent="-285750" algn="l" rtl="0" eaLnBrk="0" fontAlgn="base" hangingPunct="0">
              <a:lnSpc>
                <a:spcPct val="110000"/>
              </a:lnSpc>
              <a:spcBef>
                <a:spcPct val="0"/>
              </a:spcBef>
              <a:spcAft>
                <a:spcPct val="0"/>
              </a:spcAft>
              <a:buClr>
                <a:srgbClr val="595959"/>
              </a:buClr>
              <a:buFont typeface="Arial" panose="020B0604020202020204" pitchFamily="34" charset="0"/>
              <a:buChar char="•"/>
              <a:defRPr>
                <a:solidFill>
                  <a:srgbClr val="595959"/>
                </a:solidFill>
                <a:latin typeface="Arial"/>
                <a:ea typeface="MS PGothic" pitchFamily="34" charset="-128"/>
                <a:cs typeface="Arial"/>
              </a:defRPr>
            </a:lvl2pPr>
            <a:lvl3pPr marL="285750" indent="-285750" algn="l" rtl="0" eaLnBrk="0" fontAlgn="base" hangingPunct="0">
              <a:lnSpc>
                <a:spcPct val="110000"/>
              </a:lnSpc>
              <a:spcBef>
                <a:spcPct val="0"/>
              </a:spcBef>
              <a:spcAft>
                <a:spcPct val="0"/>
              </a:spcAft>
              <a:buClr>
                <a:schemeClr val="tx1"/>
              </a:buClr>
              <a:buFont typeface="Arial" panose="020B0604020202020204" pitchFamily="34" charset="0"/>
              <a:buChar char="•"/>
              <a:defRPr>
                <a:solidFill>
                  <a:schemeClr val="tx2"/>
                </a:solidFill>
                <a:latin typeface="Arial"/>
                <a:ea typeface="MS PGothic" pitchFamily="34" charset="-128"/>
                <a:cs typeface="Arial"/>
              </a:defRPr>
            </a:lvl3pPr>
            <a:lvl4pPr marL="831850" indent="-285750" algn="l" rtl="0" eaLnBrk="0" fontAlgn="base" hangingPunct="0">
              <a:lnSpc>
                <a:spcPct val="110000"/>
              </a:lnSpc>
              <a:spcBef>
                <a:spcPct val="0"/>
              </a:spcBef>
              <a:spcAft>
                <a:spcPct val="0"/>
              </a:spcAft>
              <a:buClr>
                <a:srgbClr val="595959"/>
              </a:buClr>
              <a:buFont typeface="Arial" panose="020B0604020202020204" pitchFamily="34" charset="0"/>
              <a:buChar char="•"/>
              <a:defRPr>
                <a:solidFill>
                  <a:srgbClr val="595959"/>
                </a:solidFill>
                <a:latin typeface="Arial"/>
                <a:ea typeface="MS PGothic" pitchFamily="34" charset="-128"/>
                <a:cs typeface="Arial"/>
              </a:defRPr>
            </a:lvl4pPr>
            <a:lvl5pPr marL="1196975" indent="-285750" algn="l" rtl="0" eaLnBrk="0" fontAlgn="base" hangingPunct="0">
              <a:lnSpc>
                <a:spcPct val="110000"/>
              </a:lnSpc>
              <a:spcBef>
                <a:spcPct val="0"/>
              </a:spcBef>
              <a:spcAft>
                <a:spcPct val="0"/>
              </a:spcAft>
              <a:buClr>
                <a:srgbClr val="595959"/>
              </a:buClr>
              <a:buFont typeface="Arial" panose="020B0604020202020204" pitchFamily="34" charset="0"/>
              <a:buChar char="•"/>
              <a:defRPr>
                <a:solidFill>
                  <a:srgbClr val="595959"/>
                </a:solidFill>
                <a:latin typeface="Arial"/>
                <a:ea typeface="MS PGothic" pitchFamily="34" charset="-128"/>
                <a:cs typeface="Arial"/>
              </a:defRPr>
            </a:lvl5pPr>
            <a:lvl6pPr marL="502920" indent="-228600" algn="l" rtl="0" fontAlgn="base">
              <a:spcBef>
                <a:spcPct val="20000"/>
              </a:spcBef>
              <a:spcAft>
                <a:spcPct val="0"/>
              </a:spcAft>
              <a:buClr>
                <a:schemeClr val="tx2">
                  <a:lumMod val="65000"/>
                  <a:lumOff val="35000"/>
                </a:schemeClr>
              </a:buClr>
              <a:buFont typeface="Arial"/>
              <a:buChar char="•"/>
              <a:defRPr sz="1800">
                <a:solidFill>
                  <a:schemeClr val="tx2">
                    <a:lumMod val="65000"/>
                    <a:lumOff val="35000"/>
                  </a:schemeClr>
                </a:solidFill>
                <a:latin typeface="+mn-lt"/>
              </a:defRPr>
            </a:lvl6pPr>
            <a:lvl7pPr marL="2971800" indent="-228600" algn="l" rtl="0" fontAlgn="base">
              <a:spcBef>
                <a:spcPct val="20000"/>
              </a:spcBef>
              <a:spcAft>
                <a:spcPct val="0"/>
              </a:spcAft>
              <a:buClr>
                <a:srgbClr val="00783C"/>
              </a:buClr>
              <a:buChar char="»"/>
              <a:defRPr sz="1600">
                <a:solidFill>
                  <a:schemeClr val="tx1"/>
                </a:solidFill>
                <a:latin typeface="+mn-lt"/>
              </a:defRPr>
            </a:lvl7pPr>
            <a:lvl8pPr marL="3429000" indent="-228600" algn="l" rtl="0" fontAlgn="base">
              <a:spcBef>
                <a:spcPct val="20000"/>
              </a:spcBef>
              <a:spcAft>
                <a:spcPct val="0"/>
              </a:spcAft>
              <a:buClr>
                <a:srgbClr val="00783C"/>
              </a:buClr>
              <a:buChar char="»"/>
              <a:defRPr sz="1600">
                <a:solidFill>
                  <a:schemeClr val="tx1"/>
                </a:solidFill>
                <a:latin typeface="+mn-lt"/>
              </a:defRPr>
            </a:lvl8pPr>
            <a:lvl9pPr marL="3886200" indent="-228600" algn="l" rtl="0" fontAlgn="base">
              <a:spcBef>
                <a:spcPct val="20000"/>
              </a:spcBef>
              <a:spcAft>
                <a:spcPct val="0"/>
              </a:spcAft>
              <a:buClr>
                <a:srgbClr val="00783C"/>
              </a:buClr>
              <a:buChar char="»"/>
              <a:defRPr sz="1600">
                <a:solidFill>
                  <a:schemeClr val="tx1"/>
                </a:solidFill>
                <a:latin typeface="+mn-lt"/>
              </a:defRPr>
            </a:lvl9pPr>
          </a:lstStyle>
          <a:p>
            <a:pPr marL="285750" lvl="3">
              <a:spcBef>
                <a:spcPts val="0"/>
              </a:spcBef>
              <a:spcAft>
                <a:spcPts val="600"/>
              </a:spcAft>
              <a:buClr>
                <a:srgbClr val="00B0F0"/>
              </a:buClr>
              <a:buSzPct val="100000"/>
            </a:pPr>
            <a:endParaRPr lang="en-US" sz="1800" b="0" dirty="0">
              <a:solidFill>
                <a:srgbClr val="002345"/>
              </a:solidFill>
            </a:endParaRPr>
          </a:p>
        </p:txBody>
      </p:sp>
      <p:sp>
        <p:nvSpPr>
          <p:cNvPr id="16" name="TextBox 15">
            <a:extLst>
              <a:ext uri="{FF2B5EF4-FFF2-40B4-BE49-F238E27FC236}">
                <a16:creationId xmlns:a16="http://schemas.microsoft.com/office/drawing/2014/main" id="{CC9DF4D4-9D37-E63B-3528-BB77A7AA8439}"/>
              </a:ext>
            </a:extLst>
          </p:cNvPr>
          <p:cNvSpPr txBox="1"/>
          <p:nvPr/>
        </p:nvSpPr>
        <p:spPr>
          <a:xfrm>
            <a:off x="58737" y="1116088"/>
            <a:ext cx="8881108" cy="5509200"/>
          </a:xfrm>
          <a:prstGeom prst="rect">
            <a:avLst/>
          </a:prstGeom>
          <a:noFill/>
        </p:spPr>
        <p:txBody>
          <a:bodyPr wrap="square">
            <a:spAutoFit/>
          </a:bodyPr>
          <a:lstStyle/>
          <a:p>
            <a:pPr marL="342900" indent="-342900">
              <a:buFont typeface="Arial" panose="020B0604020202020204" pitchFamily="34" charset="0"/>
              <a:buChar char="•"/>
            </a:pPr>
            <a:r>
              <a:rPr lang="en-US" b="0" dirty="0">
                <a:latin typeface="+mn-lt"/>
              </a:rPr>
              <a:t>PIP is the World Bank’s online data portal for poverty and inequality estimates at the country, regional and global levels. </a:t>
            </a:r>
          </a:p>
          <a:p>
            <a:endParaRPr lang="en-US" b="0" dirty="0">
              <a:latin typeface="+mn-lt"/>
            </a:endParaRPr>
          </a:p>
          <a:p>
            <a:pPr marL="342900" indent="-342900">
              <a:buFont typeface="Arial" panose="020B0604020202020204" pitchFamily="34" charset="0"/>
              <a:buChar char="•"/>
            </a:pPr>
            <a:r>
              <a:rPr lang="en-US" b="0" dirty="0">
                <a:latin typeface="+mn-lt"/>
              </a:rPr>
              <a:t>PIP is the source of data for </a:t>
            </a:r>
            <a:r>
              <a:rPr lang="en-US" dirty="0">
                <a:latin typeface="+mn-lt"/>
              </a:rPr>
              <a:t>monitoring SDG 1 </a:t>
            </a:r>
            <a:r>
              <a:rPr lang="en-US" b="0" dirty="0">
                <a:latin typeface="+mn-lt"/>
              </a:rPr>
              <a:t>(end poverty everywhere by 2030).</a:t>
            </a:r>
          </a:p>
          <a:p>
            <a:pPr marL="342900" indent="-342900">
              <a:buFont typeface="Arial" panose="020B0604020202020204" pitchFamily="34" charset="0"/>
              <a:buChar char="•"/>
            </a:pPr>
            <a:endParaRPr lang="en-US" b="0" dirty="0">
              <a:latin typeface="+mn-lt"/>
            </a:endParaRPr>
          </a:p>
          <a:p>
            <a:pPr marL="342900" indent="-342900">
              <a:buFont typeface="Arial" panose="020B0604020202020204" pitchFamily="34" charset="0"/>
              <a:buChar char="•"/>
            </a:pPr>
            <a:r>
              <a:rPr lang="en-US" b="0" dirty="0">
                <a:latin typeface="+mn-lt"/>
              </a:rPr>
              <a:t>PIP is </a:t>
            </a:r>
            <a:r>
              <a:rPr lang="en-US" dirty="0">
                <a:latin typeface="+mn-lt"/>
              </a:rPr>
              <a:t>updated twice a year </a:t>
            </a:r>
            <a:r>
              <a:rPr lang="en-US" b="0" dirty="0">
                <a:latin typeface="+mn-lt"/>
              </a:rPr>
              <a:t>– in </a:t>
            </a:r>
            <a:r>
              <a:rPr lang="en-US" b="0" dirty="0">
                <a:solidFill>
                  <a:schemeClr val="accent6">
                    <a:lumMod val="75000"/>
                  </a:schemeClr>
                </a:solidFill>
                <a:latin typeface="+mn-lt"/>
              </a:rPr>
              <a:t>March/April </a:t>
            </a:r>
            <a:r>
              <a:rPr lang="en-US" b="0" dirty="0">
                <a:latin typeface="+mn-lt"/>
              </a:rPr>
              <a:t>and </a:t>
            </a:r>
            <a:r>
              <a:rPr lang="en-US" b="0" dirty="0">
                <a:solidFill>
                  <a:schemeClr val="accent6">
                    <a:lumMod val="75000"/>
                  </a:schemeClr>
                </a:solidFill>
                <a:latin typeface="+mn-lt"/>
              </a:rPr>
              <a:t>September/October</a:t>
            </a:r>
            <a:r>
              <a:rPr lang="en-US" b="0" i="1" dirty="0">
                <a:latin typeface="+mn-lt"/>
              </a:rPr>
              <a:t> (</a:t>
            </a:r>
            <a:r>
              <a:rPr lang="en-US" b="0" i="1" dirty="0">
                <a:latin typeface="+mn-lt"/>
                <a:ea typeface="Calibri" panose="020F0502020204030204" pitchFamily="34" charset="0"/>
              </a:rPr>
              <a:t>R</a:t>
            </a:r>
            <a:r>
              <a:rPr lang="en-US" b="0" i="1" dirty="0">
                <a:effectLst/>
                <a:latin typeface="+mn-lt"/>
                <a:ea typeface="Calibri" panose="020F0502020204030204" pitchFamily="34" charset="0"/>
              </a:rPr>
              <a:t>egister for our </a:t>
            </a:r>
            <a:r>
              <a:rPr lang="en-US" i="1" dirty="0">
                <a:effectLst/>
                <a:latin typeface="+mn-lt"/>
                <a:ea typeface="Calibri" panose="020F0502020204030204" pitchFamily="34" charset="0"/>
              </a:rPr>
              <a:t>newsletter</a:t>
            </a:r>
            <a:r>
              <a:rPr lang="en-US" i="1" dirty="0">
                <a:solidFill>
                  <a:schemeClr val="accent6">
                    <a:lumMod val="75000"/>
                  </a:schemeClr>
                </a:solidFill>
                <a:effectLst/>
                <a:latin typeface="+mn-lt"/>
                <a:ea typeface="Calibri" panose="020F0502020204030204" pitchFamily="34" charset="0"/>
              </a:rPr>
              <a:t> </a:t>
            </a:r>
            <a:r>
              <a:rPr lang="en-US" i="1" u="none" strike="noStrike" dirty="0">
                <a:solidFill>
                  <a:schemeClr val="accent6">
                    <a:lumMod val="75000"/>
                  </a:schemeClr>
                </a:solidFill>
                <a:effectLst/>
                <a:latin typeface="+mn-lt"/>
                <a:ea typeface="Calibri" panose="020F0502020204030204" pitchFamily="34" charset="0"/>
                <a:hlinkClick r:id="rId3">
                  <a:extLst>
                    <a:ext uri="{A12FA001-AC4F-418D-AE19-62706E023703}">
                      <ahyp:hlinkClr xmlns:ahyp="http://schemas.microsoft.com/office/drawing/2018/hyperlinkcolor" val="tx"/>
                    </a:ext>
                  </a:extLst>
                </a:hlinkClick>
              </a:rPr>
              <a:t>here</a:t>
            </a:r>
            <a:r>
              <a:rPr lang="en-US" i="1" u="none" strike="noStrike" dirty="0">
                <a:solidFill>
                  <a:srgbClr val="333333"/>
                </a:solidFill>
                <a:latin typeface="+mn-lt"/>
                <a:ea typeface="Calibri" panose="020F0502020204030204" pitchFamily="34" charset="0"/>
              </a:rPr>
              <a:t>).</a:t>
            </a:r>
            <a:r>
              <a:rPr lang="en-US" b="0" i="1" dirty="0">
                <a:latin typeface="+mn-lt"/>
              </a:rPr>
              <a:t> </a:t>
            </a:r>
          </a:p>
          <a:p>
            <a:endParaRPr lang="en-US" b="0" dirty="0">
              <a:latin typeface="+mn-lt"/>
            </a:endParaRPr>
          </a:p>
          <a:p>
            <a:pPr marL="342900" indent="-342900">
              <a:buFont typeface="Arial" panose="020B0604020202020204" pitchFamily="34" charset="0"/>
              <a:buChar char="•"/>
            </a:pPr>
            <a:r>
              <a:rPr lang="en-US" b="0" dirty="0">
                <a:latin typeface="+mn-lt"/>
              </a:rPr>
              <a:t>PIP is managed by the </a:t>
            </a:r>
            <a:r>
              <a:rPr lang="en-US" dirty="0">
                <a:latin typeface="+mn-lt"/>
              </a:rPr>
              <a:t>Global Poverty and Inequality Data (GPID) team</a:t>
            </a:r>
            <a:r>
              <a:rPr lang="en-US" b="0" dirty="0">
                <a:latin typeface="+mn-lt"/>
              </a:rPr>
              <a:t>, in the World Bank’s Development Economics Data Group. </a:t>
            </a:r>
          </a:p>
          <a:p>
            <a:endParaRPr lang="en-US" b="0" dirty="0">
              <a:latin typeface="+mn-lt"/>
            </a:endParaRPr>
          </a:p>
          <a:p>
            <a:pPr marL="342900" indent="-342900">
              <a:buFont typeface="Arial" panose="020B0604020202020204" pitchFamily="34" charset="0"/>
              <a:buChar char="•"/>
            </a:pPr>
            <a:r>
              <a:rPr lang="en-US" b="0" dirty="0">
                <a:latin typeface="+mn-lt"/>
              </a:rPr>
              <a:t>However, the publication of PIP data is a huge collaborative work across multiple country and regional teams in the </a:t>
            </a:r>
            <a:r>
              <a:rPr lang="en-US" dirty="0">
                <a:latin typeface="+mn-lt"/>
              </a:rPr>
              <a:t>Poverty and Equity Global Practice of the World Bank</a:t>
            </a:r>
            <a:r>
              <a:rPr lang="en-US" b="0" dirty="0">
                <a:latin typeface="+mn-lt"/>
              </a:rPr>
              <a:t>.</a:t>
            </a:r>
          </a:p>
          <a:p>
            <a:pPr algn="l"/>
            <a:endParaRPr lang="en-US" b="0" dirty="0">
              <a:latin typeface="+mn-lt"/>
            </a:endParaRPr>
          </a:p>
          <a:p>
            <a:pPr marL="342900" indent="-342900" algn="l">
              <a:buFont typeface="Arial" panose="020B0604020202020204" pitchFamily="34" charset="0"/>
              <a:buChar char="•"/>
            </a:pPr>
            <a:r>
              <a:rPr lang="en-US" b="0" dirty="0">
                <a:latin typeface="+mn-lt"/>
              </a:rPr>
              <a:t>PIP data is available online through:</a:t>
            </a:r>
          </a:p>
          <a:p>
            <a:pPr marL="742950" lvl="1" indent="-285750">
              <a:buFont typeface="Arial" panose="020B0604020202020204" pitchFamily="34" charset="0"/>
              <a:buChar char="•"/>
            </a:pPr>
            <a:r>
              <a:rPr lang="en-US" dirty="0">
                <a:latin typeface="+mn-lt"/>
              </a:rPr>
              <a:t>API </a:t>
            </a:r>
            <a:r>
              <a:rPr lang="en-US" b="0" dirty="0">
                <a:latin typeface="+mn-lt"/>
              </a:rPr>
              <a:t>(</a:t>
            </a:r>
            <a:r>
              <a:rPr lang="en-US" b="0" dirty="0">
                <a:latin typeface="+mn-lt"/>
                <a:hlinkClick r:id="rId4"/>
              </a:rPr>
              <a:t>https://pip.worldbank.org/api</a:t>
            </a:r>
            <a:r>
              <a:rPr lang="en-US" b="0" dirty="0">
                <a:latin typeface="+mn-lt"/>
              </a:rPr>
              <a:t>)</a:t>
            </a:r>
          </a:p>
          <a:p>
            <a:pPr marL="742950" lvl="1" indent="-285750">
              <a:buFont typeface="Arial" panose="020B0604020202020204" pitchFamily="34" charset="0"/>
              <a:buChar char="•"/>
            </a:pPr>
            <a:r>
              <a:rPr lang="en-US" b="0" dirty="0">
                <a:latin typeface="+mn-lt"/>
              </a:rPr>
              <a:t>User Interface (</a:t>
            </a:r>
            <a:r>
              <a:rPr lang="en-US" dirty="0">
                <a:latin typeface="+mn-lt"/>
              </a:rPr>
              <a:t>UI</a:t>
            </a:r>
            <a:r>
              <a:rPr lang="en-US" b="0" dirty="0">
                <a:latin typeface="+mn-lt"/>
              </a:rPr>
              <a:t>) – for journalists, quick data access and visualizations.(</a:t>
            </a:r>
            <a:r>
              <a:rPr lang="en-US" b="0" dirty="0">
                <a:latin typeface="+mn-lt"/>
                <a:hlinkClick r:id="rId5"/>
              </a:rPr>
              <a:t>https://pip.worldbank.org/home</a:t>
            </a:r>
            <a:r>
              <a:rPr lang="en-US" b="0" dirty="0">
                <a:latin typeface="+mn-lt"/>
              </a:rPr>
              <a:t>)</a:t>
            </a:r>
          </a:p>
          <a:p>
            <a:pPr marL="742950" lvl="1" indent="-285750">
              <a:buFont typeface="Arial" panose="020B0604020202020204" pitchFamily="34" charset="0"/>
              <a:buChar char="•"/>
            </a:pPr>
            <a:r>
              <a:rPr lang="en-US" dirty="0">
                <a:latin typeface="+mn-lt"/>
              </a:rPr>
              <a:t>W</a:t>
            </a:r>
            <a:r>
              <a:rPr lang="en-US" i="0" u="none" strike="noStrike" baseline="0" dirty="0">
                <a:latin typeface="+mn-lt"/>
              </a:rPr>
              <a:t>rappers</a:t>
            </a:r>
            <a:r>
              <a:rPr lang="en-US" b="0" i="0" u="none" strike="noStrike" baseline="0" dirty="0">
                <a:latin typeface="+mn-lt"/>
              </a:rPr>
              <a:t> – for advanced users, researchers, students</a:t>
            </a:r>
            <a:r>
              <a:rPr lang="en-US" b="0" dirty="0">
                <a:latin typeface="+mn-lt"/>
              </a:rPr>
              <a:t>:</a:t>
            </a:r>
          </a:p>
          <a:p>
            <a:pPr marL="1200150" lvl="2" indent="-285750">
              <a:buFont typeface="Arial" panose="020B0604020202020204" pitchFamily="34" charset="0"/>
              <a:buChar char="•"/>
            </a:pPr>
            <a:r>
              <a:rPr lang="en-US" i="0" u="none" strike="noStrike" baseline="0" dirty="0">
                <a:latin typeface="+mn-lt"/>
              </a:rPr>
              <a:t>S</a:t>
            </a:r>
            <a:r>
              <a:rPr lang="en-US" dirty="0">
                <a:latin typeface="+mn-lt"/>
              </a:rPr>
              <a:t>tata</a:t>
            </a:r>
            <a:r>
              <a:rPr lang="en-US" b="0" dirty="0">
                <a:latin typeface="+mn-lt"/>
              </a:rPr>
              <a:t>: </a:t>
            </a:r>
            <a:r>
              <a:rPr lang="en-US" b="0" dirty="0">
                <a:latin typeface="+mn-lt"/>
                <a:hlinkClick r:id="rId6"/>
              </a:rPr>
              <a:t>https://github.com/worldbank/pip</a:t>
            </a:r>
            <a:endParaRPr lang="en-US" b="0" dirty="0">
              <a:latin typeface="+mn-lt"/>
            </a:endParaRPr>
          </a:p>
          <a:p>
            <a:pPr marL="1200150" lvl="2" indent="-285750">
              <a:buFont typeface="Arial" panose="020B0604020202020204" pitchFamily="34" charset="0"/>
              <a:buChar char="•"/>
            </a:pPr>
            <a:r>
              <a:rPr lang="en-US" i="0" u="none" strike="noStrike" baseline="0" dirty="0">
                <a:latin typeface="+mn-lt"/>
              </a:rPr>
              <a:t>R</a:t>
            </a:r>
            <a:r>
              <a:rPr lang="en-US" b="0" i="0" u="none" strike="noStrike" baseline="0" dirty="0">
                <a:latin typeface="+mn-lt"/>
              </a:rPr>
              <a:t>: </a:t>
            </a:r>
            <a:r>
              <a:rPr lang="en-US" b="0" i="0" u="none" strike="noStrike" baseline="0" dirty="0">
                <a:latin typeface="+mn-lt"/>
                <a:hlinkClick r:id="rId7"/>
              </a:rPr>
              <a:t>https://github.com/worldbank/pipr</a:t>
            </a:r>
            <a:endParaRPr lang="en-US" b="0" i="0" u="none" strike="noStrike" baseline="0" dirty="0">
              <a:latin typeface="+mn-lt"/>
            </a:endParaRPr>
          </a:p>
          <a:p>
            <a:endParaRPr lang="en-US" b="0" dirty="0">
              <a:latin typeface="+mn-lt"/>
            </a:endParaRPr>
          </a:p>
        </p:txBody>
      </p:sp>
    </p:spTree>
    <p:extLst>
      <p:ext uri="{BB962C8B-B14F-4D97-AF65-F5344CB8AC3E}">
        <p14:creationId xmlns:p14="http://schemas.microsoft.com/office/powerpoint/2010/main" val="403764480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6">
            <a:extLst>
              <a:ext uri="{FF2B5EF4-FFF2-40B4-BE49-F238E27FC236}">
                <a16:creationId xmlns:a16="http://schemas.microsoft.com/office/drawing/2014/main" id="{9B662F1A-AEA1-84CF-F13A-6113DD5846CD}"/>
              </a:ext>
            </a:extLst>
          </p:cNvPr>
          <p:cNvSpPr>
            <a:spLocks noGrp="1"/>
          </p:cNvSpPr>
          <p:nvPr>
            <p:ph idx="1"/>
          </p:nvPr>
        </p:nvSpPr>
        <p:spPr>
          <a:xfrm>
            <a:off x="628650" y="1366345"/>
            <a:ext cx="8305800" cy="4246212"/>
          </a:xfrm>
        </p:spPr>
        <p:txBody>
          <a:bodyPr/>
          <a:lstStyle/>
          <a:p>
            <a:pPr>
              <a:buFont typeface="Arial" panose="020B0604020202020204" pitchFamily="34" charset="0"/>
              <a:buChar char="•"/>
            </a:pPr>
            <a:r>
              <a:rPr lang="en-US" sz="1650" dirty="0"/>
              <a:t>Not all 169 countries in PIP have survey estimates of poverty every year.</a:t>
            </a:r>
          </a:p>
          <a:p>
            <a:endParaRPr lang="en-US" sz="1650" dirty="0"/>
          </a:p>
          <a:p>
            <a:endParaRPr lang="en-US" sz="1650" dirty="0"/>
          </a:p>
          <a:p>
            <a:endParaRPr lang="en-US" sz="1650" dirty="0"/>
          </a:p>
          <a:p>
            <a:endParaRPr lang="en-US" sz="1650" dirty="0"/>
          </a:p>
          <a:p>
            <a:endParaRPr lang="en-US" sz="1650" dirty="0"/>
          </a:p>
          <a:p>
            <a:endParaRPr lang="en-US" sz="1650" dirty="0"/>
          </a:p>
          <a:p>
            <a:endParaRPr lang="en-US" sz="1650" dirty="0"/>
          </a:p>
          <a:p>
            <a:endParaRPr lang="en-US" sz="1650" dirty="0"/>
          </a:p>
          <a:p>
            <a:endParaRPr lang="en-US" sz="1650" dirty="0"/>
          </a:p>
          <a:p>
            <a:endParaRPr lang="en-US" sz="1650" dirty="0"/>
          </a:p>
          <a:p>
            <a:pPr>
              <a:buFont typeface="Arial" panose="020B0604020202020204" pitchFamily="34" charset="0"/>
              <a:buChar char="•"/>
            </a:pPr>
            <a:endParaRPr lang="en-US" sz="1650" dirty="0">
              <a:solidFill>
                <a:srgbClr val="FF0000"/>
              </a:solidFill>
            </a:endParaRPr>
          </a:p>
          <a:p>
            <a:pPr>
              <a:buFont typeface="Arial" panose="020B0604020202020204" pitchFamily="34" charset="0"/>
              <a:buChar char="•"/>
            </a:pPr>
            <a:r>
              <a:rPr lang="en-US" sz="1650" dirty="0">
                <a:solidFill>
                  <a:srgbClr val="FF0000"/>
                </a:solidFill>
              </a:rPr>
              <a:t>For regional and global aggregation of poverty data, how do we fill in the gaps for every year?</a:t>
            </a:r>
          </a:p>
          <a:p>
            <a:pPr marL="385763" indent="-385763">
              <a:buFont typeface="+mj-lt"/>
              <a:buAutoNum type="arabicPeriod"/>
            </a:pPr>
            <a:endParaRPr lang="en-US" dirty="0"/>
          </a:p>
        </p:txBody>
      </p:sp>
      <p:sp>
        <p:nvSpPr>
          <p:cNvPr id="3" name="Rectangle 2">
            <a:extLst>
              <a:ext uri="{FF2B5EF4-FFF2-40B4-BE49-F238E27FC236}">
                <a16:creationId xmlns:a16="http://schemas.microsoft.com/office/drawing/2014/main" id="{A969FE7F-B1F9-7BAD-1919-F49CD5B6C67C}"/>
              </a:ext>
            </a:extLst>
          </p:cNvPr>
          <p:cNvSpPr/>
          <p:nvPr/>
        </p:nvSpPr>
        <p:spPr bwMode="auto">
          <a:xfrm>
            <a:off x="0" y="0"/>
            <a:ext cx="9144000" cy="1042416"/>
          </a:xfrm>
          <a:prstGeom prst="rect">
            <a:avLst/>
          </a:prstGeom>
          <a:solidFill>
            <a:schemeClr val="tx1"/>
          </a:solidFill>
          <a:ln w="9525" cap="flat" cmpd="sng" algn="ctr">
            <a:noFill/>
            <a:prstDash val="solid"/>
            <a:round/>
            <a:headEnd type="none" w="med" len="med"/>
            <a:tailEnd type="none" w="med" len="med"/>
          </a:ln>
          <a:effectLst/>
        </p:spPr>
        <p:txBody>
          <a:bodyPr vert="horz" wrap="square" lIns="27432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lang="en-US" sz="3000" dirty="0">
                <a:solidFill>
                  <a:schemeClr val="bg1"/>
                </a:solidFill>
              </a:rPr>
              <a:t>Notes on </a:t>
            </a:r>
            <a:r>
              <a:rPr lang="en-US" sz="3000" dirty="0" err="1">
                <a:solidFill>
                  <a:schemeClr val="bg1"/>
                </a:solidFill>
              </a:rPr>
              <a:t>fill_gaps</a:t>
            </a:r>
            <a:endParaRPr kumimoji="0" lang="en-US" sz="3000" b="0" i="0" u="none" strike="noStrike" kern="1200" cap="none" spc="0" normalizeH="0" baseline="0" noProof="0" dirty="0">
              <a:ln>
                <a:noFill/>
              </a:ln>
              <a:solidFill>
                <a:schemeClr val="bg1"/>
              </a:solidFill>
              <a:effectLst/>
              <a:uLnTx/>
              <a:uFillTx/>
              <a:latin typeface="Andes" panose="02000000000000000000" pitchFamily="50" charset="0"/>
              <a:ea typeface="MS PGothic" panose="020B0600070205080204" pitchFamily="34" charset="-128"/>
              <a:cs typeface="Times New Roman" pitchFamily="18" charset="0"/>
            </a:endParaRPr>
          </a:p>
        </p:txBody>
      </p:sp>
      <p:sp>
        <p:nvSpPr>
          <p:cNvPr id="6" name="Rectangle 5">
            <a:extLst>
              <a:ext uri="{FF2B5EF4-FFF2-40B4-BE49-F238E27FC236}">
                <a16:creationId xmlns:a16="http://schemas.microsoft.com/office/drawing/2014/main" id="{9BF5916D-E28C-D324-B187-3DFDE0A400A1}"/>
              </a:ext>
            </a:extLst>
          </p:cNvPr>
          <p:cNvSpPr/>
          <p:nvPr/>
        </p:nvSpPr>
        <p:spPr bwMode="auto">
          <a:xfrm>
            <a:off x="0" y="1042416"/>
            <a:ext cx="9144000" cy="62484"/>
          </a:xfrm>
          <a:prstGeom prst="rect">
            <a:avLst/>
          </a:prstGeom>
          <a:solidFill>
            <a:srgbClr val="00ADE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5888" marR="0" lvl="0" indent="-115888" algn="l" defTabSz="914400" rtl="0" eaLnBrk="1" fontAlgn="base" latinLnBrk="0" hangingPunct="1">
              <a:lnSpc>
                <a:spcPct val="100000"/>
              </a:lnSpc>
              <a:spcBef>
                <a:spcPct val="50000"/>
              </a:spcBef>
              <a:spcAft>
                <a:spcPct val="0"/>
              </a:spcAft>
              <a:buClrTx/>
              <a:buSzTx/>
              <a:buFontTx/>
              <a:buChar char="•"/>
              <a:tabLst/>
              <a:defRPr/>
            </a:pPr>
            <a:endParaRPr kumimoji="0" lang="en-US" sz="1300" b="0" i="0" u="none" strike="noStrike" kern="1200" cap="none" spc="0" normalizeH="0" baseline="0" noProof="0">
              <a:ln>
                <a:noFill/>
              </a:ln>
              <a:solidFill>
                <a:srgbClr val="002345"/>
              </a:solidFill>
              <a:effectLst/>
              <a:uLnTx/>
              <a:uFillTx/>
              <a:latin typeface="Trebuchet MS" pitchFamily="34" charset="0"/>
              <a:ea typeface="MS PGothic" panose="020B0600070205080204" pitchFamily="34" charset="-128"/>
              <a:cs typeface="Times New Roman" pitchFamily="18" charset="0"/>
            </a:endParaRPr>
          </a:p>
        </p:txBody>
      </p:sp>
      <p:pic>
        <p:nvPicPr>
          <p:cNvPr id="4" name="Picture 3">
            <a:extLst>
              <a:ext uri="{FF2B5EF4-FFF2-40B4-BE49-F238E27FC236}">
                <a16:creationId xmlns:a16="http://schemas.microsoft.com/office/drawing/2014/main" id="{CEA1CAFB-8575-0711-84CD-0EB4DD0CBDC0}"/>
              </a:ext>
            </a:extLst>
          </p:cNvPr>
          <p:cNvPicPr>
            <a:picLocks noChangeAspect="1"/>
          </p:cNvPicPr>
          <p:nvPr/>
        </p:nvPicPr>
        <p:blipFill>
          <a:blip r:embed="rId3"/>
          <a:stretch>
            <a:fillRect/>
          </a:stretch>
        </p:blipFill>
        <p:spPr>
          <a:xfrm>
            <a:off x="1167802" y="1858495"/>
            <a:ext cx="5386908" cy="3496484"/>
          </a:xfrm>
          <a:prstGeom prst="rect">
            <a:avLst/>
          </a:prstGeom>
        </p:spPr>
      </p:pic>
    </p:spTree>
    <p:extLst>
      <p:ext uri="{BB962C8B-B14F-4D97-AF65-F5344CB8AC3E}">
        <p14:creationId xmlns:p14="http://schemas.microsoft.com/office/powerpoint/2010/main" val="30671157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C365EEB-FDFF-19EC-7B5B-63EF82B585E5}"/>
              </a:ext>
            </a:extLst>
          </p:cNvPr>
          <p:cNvPicPr>
            <a:picLocks noChangeAspect="1"/>
          </p:cNvPicPr>
          <p:nvPr/>
        </p:nvPicPr>
        <p:blipFill>
          <a:blip r:embed="rId3"/>
          <a:stretch>
            <a:fillRect/>
          </a:stretch>
        </p:blipFill>
        <p:spPr>
          <a:xfrm>
            <a:off x="870958" y="1389781"/>
            <a:ext cx="6240832" cy="3924533"/>
          </a:xfrm>
          <a:prstGeom prst="rect">
            <a:avLst/>
          </a:prstGeom>
        </p:spPr>
      </p:pic>
      <p:sp>
        <p:nvSpPr>
          <p:cNvPr id="12" name="TextBox 11">
            <a:extLst>
              <a:ext uri="{FF2B5EF4-FFF2-40B4-BE49-F238E27FC236}">
                <a16:creationId xmlns:a16="http://schemas.microsoft.com/office/drawing/2014/main" id="{315A9416-B4FD-1C1D-91BB-7D4D3661BED7}"/>
              </a:ext>
            </a:extLst>
          </p:cNvPr>
          <p:cNvSpPr txBox="1"/>
          <p:nvPr/>
        </p:nvSpPr>
        <p:spPr>
          <a:xfrm>
            <a:off x="1676587" y="5599196"/>
            <a:ext cx="4781810" cy="276999"/>
          </a:xfrm>
          <a:prstGeom prst="rect">
            <a:avLst/>
          </a:prstGeom>
          <a:noFill/>
        </p:spPr>
        <p:txBody>
          <a:bodyPr wrap="square">
            <a:spAutoFit/>
          </a:bodyPr>
          <a:lstStyle/>
          <a:p>
            <a:r>
              <a:rPr lang="en-US" sz="1200" dirty="0"/>
              <a:t>Source: </a:t>
            </a:r>
            <a:r>
              <a:rPr lang="en-US" sz="1200" dirty="0">
                <a:hlinkClick r:id="rId4"/>
              </a:rPr>
              <a:t>Poverty and Inequality Platform Methodology Handbook</a:t>
            </a:r>
            <a:endParaRPr lang="en-US" sz="1200" dirty="0"/>
          </a:p>
        </p:txBody>
      </p:sp>
      <p:sp>
        <p:nvSpPr>
          <p:cNvPr id="13" name="TextBox 12">
            <a:extLst>
              <a:ext uri="{FF2B5EF4-FFF2-40B4-BE49-F238E27FC236}">
                <a16:creationId xmlns:a16="http://schemas.microsoft.com/office/drawing/2014/main" id="{2D68C9F8-B5F3-7CD1-AF4B-D3EEAE98FFC4}"/>
              </a:ext>
            </a:extLst>
          </p:cNvPr>
          <p:cNvSpPr txBox="1"/>
          <p:nvPr/>
        </p:nvSpPr>
        <p:spPr>
          <a:xfrm>
            <a:off x="6044544" y="1623167"/>
            <a:ext cx="2813050" cy="461665"/>
          </a:xfrm>
          <a:prstGeom prst="rect">
            <a:avLst/>
          </a:prstGeom>
          <a:noFill/>
        </p:spPr>
        <p:txBody>
          <a:bodyPr wrap="square">
            <a:spAutoFit/>
          </a:bodyPr>
          <a:lstStyle/>
          <a:p>
            <a:r>
              <a:rPr lang="en-US" sz="1200" dirty="0">
                <a:solidFill>
                  <a:srgbClr val="FF0000"/>
                </a:solidFill>
              </a:rPr>
              <a:t>Good news: PIP does all this for you with the </a:t>
            </a:r>
            <a:r>
              <a:rPr lang="en-US" sz="1200" dirty="0">
                <a:solidFill>
                  <a:srgbClr val="FF0000"/>
                </a:solidFill>
                <a:latin typeface="Consolas" panose="020B0609020204030204" pitchFamily="49" charset="0"/>
              </a:rPr>
              <a:t>fillgaps</a:t>
            </a:r>
            <a:r>
              <a:rPr lang="en-US" sz="1200" dirty="0">
                <a:solidFill>
                  <a:srgbClr val="FF0000"/>
                </a:solidFill>
              </a:rPr>
              <a:t> option!</a:t>
            </a:r>
          </a:p>
        </p:txBody>
      </p:sp>
      <p:sp>
        <p:nvSpPr>
          <p:cNvPr id="3" name="Rectangle 2">
            <a:extLst>
              <a:ext uri="{FF2B5EF4-FFF2-40B4-BE49-F238E27FC236}">
                <a16:creationId xmlns:a16="http://schemas.microsoft.com/office/drawing/2014/main" id="{59FF4EC7-E2EE-7237-E6B8-3EA830E41CDD}"/>
              </a:ext>
            </a:extLst>
          </p:cNvPr>
          <p:cNvSpPr/>
          <p:nvPr/>
        </p:nvSpPr>
        <p:spPr bwMode="auto">
          <a:xfrm>
            <a:off x="0" y="0"/>
            <a:ext cx="9144000" cy="1042416"/>
          </a:xfrm>
          <a:prstGeom prst="rect">
            <a:avLst/>
          </a:prstGeom>
          <a:solidFill>
            <a:schemeClr val="tx1"/>
          </a:solidFill>
          <a:ln w="9525" cap="flat" cmpd="sng" algn="ctr">
            <a:noFill/>
            <a:prstDash val="solid"/>
            <a:round/>
            <a:headEnd type="none" w="med" len="med"/>
            <a:tailEnd type="none" w="med" len="med"/>
          </a:ln>
          <a:effectLst/>
        </p:spPr>
        <p:txBody>
          <a:bodyPr vert="horz" wrap="square" lIns="27432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lang="en-US" sz="3000" dirty="0">
                <a:solidFill>
                  <a:schemeClr val="bg1"/>
                </a:solidFill>
              </a:rPr>
              <a:t>Notes on </a:t>
            </a:r>
            <a:r>
              <a:rPr lang="en-US" sz="3000" dirty="0" err="1">
                <a:solidFill>
                  <a:schemeClr val="bg1"/>
                </a:solidFill>
              </a:rPr>
              <a:t>fill_gaps</a:t>
            </a:r>
            <a:endParaRPr kumimoji="0" lang="en-US" sz="3000" b="0" i="0" u="none" strike="noStrike" kern="1200" cap="none" spc="0" normalizeH="0" baseline="0" noProof="0" dirty="0">
              <a:ln>
                <a:noFill/>
              </a:ln>
              <a:solidFill>
                <a:schemeClr val="bg1"/>
              </a:solidFill>
              <a:effectLst/>
              <a:uLnTx/>
              <a:uFillTx/>
              <a:latin typeface="Andes" panose="02000000000000000000" pitchFamily="50" charset="0"/>
              <a:ea typeface="MS PGothic" panose="020B0600070205080204" pitchFamily="34" charset="-128"/>
              <a:cs typeface="Times New Roman" pitchFamily="18" charset="0"/>
            </a:endParaRPr>
          </a:p>
        </p:txBody>
      </p:sp>
      <p:sp>
        <p:nvSpPr>
          <p:cNvPr id="4" name="Rectangle 3">
            <a:extLst>
              <a:ext uri="{FF2B5EF4-FFF2-40B4-BE49-F238E27FC236}">
                <a16:creationId xmlns:a16="http://schemas.microsoft.com/office/drawing/2014/main" id="{3E16C513-1442-1ED0-FB0A-05A63F899931}"/>
              </a:ext>
            </a:extLst>
          </p:cNvPr>
          <p:cNvSpPr/>
          <p:nvPr/>
        </p:nvSpPr>
        <p:spPr bwMode="auto">
          <a:xfrm>
            <a:off x="0" y="1042416"/>
            <a:ext cx="9144000" cy="62484"/>
          </a:xfrm>
          <a:prstGeom prst="rect">
            <a:avLst/>
          </a:prstGeom>
          <a:solidFill>
            <a:srgbClr val="00ADE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5888" marR="0" lvl="0" indent="-115888" algn="l" defTabSz="914400" rtl="0" eaLnBrk="1" fontAlgn="base" latinLnBrk="0" hangingPunct="1">
              <a:lnSpc>
                <a:spcPct val="100000"/>
              </a:lnSpc>
              <a:spcBef>
                <a:spcPct val="50000"/>
              </a:spcBef>
              <a:spcAft>
                <a:spcPct val="0"/>
              </a:spcAft>
              <a:buClrTx/>
              <a:buSzTx/>
              <a:buFontTx/>
              <a:buChar char="•"/>
              <a:tabLst/>
              <a:defRPr/>
            </a:pPr>
            <a:endParaRPr kumimoji="0" lang="en-US" sz="1300" b="0" i="0" u="none" strike="noStrike" kern="1200" cap="none" spc="0" normalizeH="0" baseline="0" noProof="0">
              <a:ln>
                <a:noFill/>
              </a:ln>
              <a:solidFill>
                <a:srgbClr val="002345"/>
              </a:solidFill>
              <a:effectLst/>
              <a:uLnTx/>
              <a:uFillTx/>
              <a:latin typeface="Trebuchet MS" pitchFamily="34" charset="0"/>
              <a:ea typeface="MS PGothic" panose="020B0600070205080204" pitchFamily="34" charset="-128"/>
              <a:cs typeface="Times New Roman" pitchFamily="18" charset="0"/>
            </a:endParaRPr>
          </a:p>
        </p:txBody>
      </p:sp>
    </p:spTree>
    <p:extLst>
      <p:ext uri="{BB962C8B-B14F-4D97-AF65-F5344CB8AC3E}">
        <p14:creationId xmlns:p14="http://schemas.microsoft.com/office/powerpoint/2010/main" val="19412723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2345"/>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71E346B-8611-B3C3-E6D6-DD9912A5B284}"/>
              </a:ext>
            </a:extLst>
          </p:cNvPr>
          <p:cNvSpPr txBox="1"/>
          <p:nvPr/>
        </p:nvSpPr>
        <p:spPr>
          <a:xfrm>
            <a:off x="783020" y="1516907"/>
            <a:ext cx="7577959" cy="3484031"/>
          </a:xfrm>
          <a:prstGeom prst="rect">
            <a:avLst/>
          </a:prstGeom>
          <a:noFill/>
        </p:spPr>
        <p:txBody>
          <a:bodyPr wrap="square">
            <a:spAutoFit/>
          </a:bodyPr>
          <a:lstStyle/>
          <a:p>
            <a:pPr marL="0" marR="0" lvl="0" indent="0" algn="ctr" defTabSz="457200" rtl="0" eaLnBrk="0" fontAlgn="base" latinLnBrk="0" hangingPunct="0">
              <a:lnSpc>
                <a:spcPct val="100000"/>
              </a:lnSpc>
              <a:spcBef>
                <a:spcPct val="30000"/>
              </a:spcBef>
              <a:spcAft>
                <a:spcPct val="0"/>
              </a:spcAft>
              <a:buClrTx/>
              <a:buSzTx/>
              <a:buFontTx/>
              <a:buNone/>
              <a:tabLst/>
              <a:defRPr/>
            </a:pPr>
            <a:r>
              <a:rPr lang="en-US" sz="5400" dirty="0">
                <a:solidFill>
                  <a:schemeClr val="bg1"/>
                </a:solidFill>
              </a:rPr>
              <a:t>PART 2</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sz="5400" dirty="0">
              <a:solidFill>
                <a:schemeClr val="bg1"/>
              </a:solidFill>
            </a:endParaRPr>
          </a:p>
          <a:p>
            <a:pPr algn="ctr" defTabSz="457200" eaLnBrk="0" hangingPunct="0">
              <a:spcBef>
                <a:spcPct val="30000"/>
              </a:spcBef>
              <a:defRPr/>
            </a:pPr>
            <a:endParaRPr lang="en-US" sz="2000" b="0" kern="0" dirty="0">
              <a:solidFill>
                <a:schemeClr val="bg1"/>
              </a:solidFill>
            </a:endParaRP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sz="5400" dirty="0">
              <a:solidFill>
                <a:schemeClr val="bg1"/>
              </a:solidFill>
            </a:endParaRPr>
          </a:p>
        </p:txBody>
      </p:sp>
    </p:spTree>
    <p:extLst>
      <p:ext uri="{BB962C8B-B14F-4D97-AF65-F5344CB8AC3E}">
        <p14:creationId xmlns:p14="http://schemas.microsoft.com/office/powerpoint/2010/main" val="22606741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987D19-13D4-5CBE-3902-275346238B50}"/>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C0099790-868A-A7E9-E1EA-8C380EFC1EF0}"/>
              </a:ext>
            </a:extLst>
          </p:cNvPr>
          <p:cNvSpPr/>
          <p:nvPr/>
        </p:nvSpPr>
        <p:spPr bwMode="auto">
          <a:xfrm>
            <a:off x="79022" y="4364673"/>
            <a:ext cx="8805334" cy="2349902"/>
          </a:xfrm>
          <a:prstGeom prst="rect">
            <a:avLst/>
          </a:prstGeom>
          <a:solidFill>
            <a:srgbClr val="C7F1FF">
              <a:alpha val="50196"/>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5888" marR="0" indent="-115888" algn="l" defTabSz="914400" rtl="0" eaLnBrk="1" fontAlgn="base" latinLnBrk="0" hangingPunct="1">
              <a:lnSpc>
                <a:spcPct val="100000"/>
              </a:lnSpc>
              <a:spcBef>
                <a:spcPct val="50000"/>
              </a:spcBef>
              <a:spcAft>
                <a:spcPct val="0"/>
              </a:spcAft>
              <a:buClrTx/>
              <a:buSzTx/>
              <a:buFontTx/>
              <a:buChar char="•"/>
              <a:tabLst/>
            </a:pPr>
            <a:endParaRPr kumimoji="0" lang="en-US" sz="1300" b="0" i="0" u="none" strike="noStrike" cap="none" normalizeH="0" baseline="0">
              <a:ln>
                <a:noFill/>
              </a:ln>
              <a:solidFill>
                <a:schemeClr val="tx1"/>
              </a:solidFill>
              <a:effectLst/>
              <a:latin typeface="Trebuchet MS" pitchFamily="34" charset="0"/>
              <a:cs typeface="Times New Roman" pitchFamily="18" charset="0"/>
            </a:endParaRPr>
          </a:p>
        </p:txBody>
      </p:sp>
      <p:sp>
        <p:nvSpPr>
          <p:cNvPr id="3" name="Rectangle 2">
            <a:extLst>
              <a:ext uri="{FF2B5EF4-FFF2-40B4-BE49-F238E27FC236}">
                <a16:creationId xmlns:a16="http://schemas.microsoft.com/office/drawing/2014/main" id="{C14E730C-AB95-5200-C381-1252277AEF2D}"/>
              </a:ext>
            </a:extLst>
          </p:cNvPr>
          <p:cNvSpPr/>
          <p:nvPr/>
        </p:nvSpPr>
        <p:spPr bwMode="auto">
          <a:xfrm>
            <a:off x="0" y="0"/>
            <a:ext cx="9144000" cy="1042416"/>
          </a:xfrm>
          <a:prstGeom prst="rect">
            <a:avLst/>
          </a:prstGeom>
          <a:solidFill>
            <a:schemeClr val="tx1"/>
          </a:solidFill>
          <a:ln w="9525" cap="flat" cmpd="sng" algn="ctr">
            <a:noFill/>
            <a:prstDash val="solid"/>
            <a:round/>
            <a:headEnd type="none" w="med" len="med"/>
            <a:tailEnd type="none" w="med" len="med"/>
          </a:ln>
          <a:effectLst/>
        </p:spPr>
        <p:txBody>
          <a:bodyPr vert="horz" wrap="square" lIns="27432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lang="en-US" sz="3000" dirty="0">
                <a:solidFill>
                  <a:schemeClr val="bg1"/>
                </a:solidFill>
                <a:cs typeface="Times New Roman" pitchFamily="18" charset="0"/>
              </a:rPr>
              <a:t>Today’s Plan</a:t>
            </a:r>
            <a:endParaRPr kumimoji="0" lang="en-US" sz="3000" i="0" u="none" strike="noStrike" kern="1200" cap="none" spc="0" normalizeH="0" baseline="0" noProof="0" dirty="0">
              <a:ln>
                <a:noFill/>
              </a:ln>
              <a:solidFill>
                <a:schemeClr val="bg1"/>
              </a:solidFill>
              <a:effectLst/>
              <a:uLnTx/>
              <a:uFillTx/>
              <a:cs typeface="Times New Roman" pitchFamily="18" charset="0"/>
            </a:endParaRPr>
          </a:p>
        </p:txBody>
      </p:sp>
      <p:sp>
        <p:nvSpPr>
          <p:cNvPr id="4" name="Rectangle 3">
            <a:extLst>
              <a:ext uri="{FF2B5EF4-FFF2-40B4-BE49-F238E27FC236}">
                <a16:creationId xmlns:a16="http://schemas.microsoft.com/office/drawing/2014/main" id="{96ADFF78-26D6-7DD6-A275-ABE5C0EB8EEF}"/>
              </a:ext>
            </a:extLst>
          </p:cNvPr>
          <p:cNvSpPr/>
          <p:nvPr/>
        </p:nvSpPr>
        <p:spPr bwMode="auto">
          <a:xfrm>
            <a:off x="0" y="1042416"/>
            <a:ext cx="9144000" cy="62484"/>
          </a:xfrm>
          <a:prstGeom prst="rect">
            <a:avLst/>
          </a:prstGeom>
          <a:solidFill>
            <a:srgbClr val="00ADE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5888" marR="0" lvl="0" indent="-115888" algn="l" defTabSz="914400" rtl="0" eaLnBrk="1" fontAlgn="base" latinLnBrk="0" hangingPunct="1">
              <a:lnSpc>
                <a:spcPct val="100000"/>
              </a:lnSpc>
              <a:spcBef>
                <a:spcPct val="50000"/>
              </a:spcBef>
              <a:spcAft>
                <a:spcPct val="0"/>
              </a:spcAft>
              <a:buClrTx/>
              <a:buSzTx/>
              <a:buFontTx/>
              <a:buChar char="•"/>
              <a:tabLst/>
              <a:defRPr/>
            </a:pPr>
            <a:endParaRPr kumimoji="0" lang="en-US" sz="1300" b="0" i="0" u="none" strike="noStrike" kern="1200" cap="none" spc="0" normalizeH="0" baseline="0" noProof="0">
              <a:ln>
                <a:noFill/>
              </a:ln>
              <a:solidFill>
                <a:srgbClr val="002345"/>
              </a:solidFill>
              <a:effectLst/>
              <a:uLnTx/>
              <a:uFillTx/>
              <a:latin typeface="Trebuchet MS" pitchFamily="34" charset="0"/>
              <a:ea typeface="MS PGothic" panose="020B0600070205080204" pitchFamily="34" charset="-128"/>
              <a:cs typeface="Times New Roman" pitchFamily="18" charset="0"/>
            </a:endParaRPr>
          </a:p>
        </p:txBody>
      </p:sp>
      <p:sp>
        <p:nvSpPr>
          <p:cNvPr id="2" name="TextBox 1">
            <a:extLst>
              <a:ext uri="{FF2B5EF4-FFF2-40B4-BE49-F238E27FC236}">
                <a16:creationId xmlns:a16="http://schemas.microsoft.com/office/drawing/2014/main" id="{12A22522-F0AD-C995-893D-7143C45A7F4B}"/>
              </a:ext>
            </a:extLst>
          </p:cNvPr>
          <p:cNvSpPr txBox="1"/>
          <p:nvPr/>
        </p:nvSpPr>
        <p:spPr>
          <a:xfrm>
            <a:off x="169333" y="1563906"/>
            <a:ext cx="8715023" cy="2800767"/>
          </a:xfrm>
          <a:prstGeom prst="rect">
            <a:avLst/>
          </a:prstGeom>
          <a:noFill/>
        </p:spPr>
        <p:txBody>
          <a:bodyPr wrap="square" rtlCol="0">
            <a:spAutoFit/>
          </a:bodyPr>
          <a:lstStyle/>
          <a:p>
            <a:pPr marL="342900" indent="-342900">
              <a:buAutoNum type="arabicPeriod"/>
            </a:pPr>
            <a:r>
              <a:rPr lang="en-US" dirty="0"/>
              <a:t>Scope of PIP</a:t>
            </a:r>
            <a:r>
              <a:rPr lang="en-US" b="0" dirty="0"/>
              <a:t>: from surveys to poverty measures </a:t>
            </a:r>
            <a:r>
              <a:rPr lang="en-US" b="0" dirty="0">
                <a:solidFill>
                  <a:schemeClr val="accent6"/>
                </a:solidFill>
              </a:rPr>
              <a:t>15”</a:t>
            </a:r>
          </a:p>
          <a:p>
            <a:pPr marL="342900" indent="-342900">
              <a:buAutoNum type="arabicPeriod"/>
            </a:pPr>
            <a:r>
              <a:rPr lang="en-US" dirty="0"/>
              <a:t>API and UI</a:t>
            </a:r>
            <a:r>
              <a:rPr lang="en-US" b="0" dirty="0"/>
              <a:t>: quick overview </a:t>
            </a:r>
            <a:r>
              <a:rPr lang="en-US" b="0" dirty="0">
                <a:solidFill>
                  <a:schemeClr val="accent6"/>
                </a:solidFill>
              </a:rPr>
              <a:t>5”</a:t>
            </a:r>
          </a:p>
          <a:p>
            <a:pPr marL="342900" indent="-342900">
              <a:buAutoNum type="arabicPeriod"/>
            </a:pPr>
            <a:r>
              <a:rPr lang="en-US" dirty="0"/>
              <a:t>PIP wrappers </a:t>
            </a:r>
            <a:r>
              <a:rPr lang="en-US" b="0" dirty="0"/>
              <a:t>overview</a:t>
            </a:r>
            <a:r>
              <a:rPr lang="en-US" b="0" dirty="0">
                <a:sym typeface="Wingdings" panose="05000000000000000000" pitchFamily="2" charset="2"/>
              </a:rPr>
              <a:t> </a:t>
            </a:r>
            <a:r>
              <a:rPr lang="en-US" b="0" dirty="0">
                <a:solidFill>
                  <a:schemeClr val="accent6"/>
                </a:solidFill>
                <a:sym typeface="Wingdings" panose="05000000000000000000" pitchFamily="2" charset="2"/>
              </a:rPr>
              <a:t>35” </a:t>
            </a:r>
            <a:r>
              <a:rPr lang="en-US" b="0" dirty="0">
                <a:solidFill>
                  <a:schemeClr val="accent5"/>
                </a:solidFill>
                <a:sym typeface="Wingdings" panose="05000000000000000000" pitchFamily="2" charset="2"/>
              </a:rPr>
              <a:t>Stata and R</a:t>
            </a:r>
            <a:endParaRPr lang="en-US" b="0" dirty="0">
              <a:solidFill>
                <a:schemeClr val="accent5"/>
              </a:solidFill>
            </a:endParaRPr>
          </a:p>
          <a:p>
            <a:pPr marL="857250" lvl="1" indent="-400050">
              <a:buFont typeface="+mj-lt"/>
              <a:buAutoNum type="romanUcPeriod"/>
            </a:pPr>
            <a:r>
              <a:rPr lang="en-US" b="0" dirty="0"/>
              <a:t>Access country level estimates (</a:t>
            </a:r>
            <a:r>
              <a:rPr lang="en-US" b="0" dirty="0">
                <a:latin typeface="Courier New" panose="02070309020205020404" pitchFamily="49" charset="0"/>
                <a:cs typeface="Courier New" panose="02070309020205020404" pitchFamily="49" charset="0"/>
              </a:rPr>
              <a:t>pip</a:t>
            </a:r>
            <a:r>
              <a:rPr lang="en-US" b="0" dirty="0"/>
              <a:t>) (</a:t>
            </a:r>
            <a:r>
              <a:rPr lang="en-US" b="0" dirty="0" err="1">
                <a:latin typeface="Courier New" panose="02070309020205020404" pitchFamily="49" charset="0"/>
                <a:cs typeface="Courier New" panose="02070309020205020404" pitchFamily="49" charset="0"/>
              </a:rPr>
              <a:t>get_stats</a:t>
            </a:r>
            <a:r>
              <a:rPr lang="en-US" b="0" dirty="0"/>
              <a:t>)</a:t>
            </a:r>
          </a:p>
          <a:p>
            <a:pPr marL="857250" lvl="1" indent="-400050">
              <a:buFont typeface="+mj-lt"/>
              <a:buAutoNum type="romanUcPeriod"/>
            </a:pPr>
            <a:r>
              <a:rPr lang="en-US" b="0" dirty="0"/>
              <a:t>Access aggregate-level estimates (</a:t>
            </a:r>
            <a:r>
              <a:rPr lang="en-US" b="0" dirty="0">
                <a:latin typeface="Courier New" panose="02070309020205020404" pitchFamily="49" charset="0"/>
                <a:cs typeface="Courier New" panose="02070309020205020404" pitchFamily="49" charset="0"/>
              </a:rPr>
              <a:t>pip </a:t>
            </a:r>
            <a:r>
              <a:rPr lang="en-US" b="0" dirty="0" err="1">
                <a:latin typeface="Courier New" panose="02070309020205020404" pitchFamily="49" charset="0"/>
                <a:cs typeface="Courier New" panose="02070309020205020404" pitchFamily="49" charset="0"/>
              </a:rPr>
              <a:t>wb</a:t>
            </a:r>
            <a:r>
              <a:rPr lang="en-US" b="0" dirty="0"/>
              <a:t>) (</a:t>
            </a:r>
            <a:r>
              <a:rPr lang="en-US" b="0" dirty="0" err="1">
                <a:latin typeface="Courier New" panose="02070309020205020404" pitchFamily="49" charset="0"/>
                <a:cs typeface="Courier New" panose="02070309020205020404" pitchFamily="49" charset="0"/>
              </a:rPr>
              <a:t>get_wb</a:t>
            </a:r>
            <a:r>
              <a:rPr lang="en-US" b="0" dirty="0"/>
              <a:t>)</a:t>
            </a:r>
          </a:p>
          <a:p>
            <a:pPr marL="857250" lvl="1" indent="-400050">
              <a:buFont typeface="+mj-lt"/>
              <a:buAutoNum type="romanUcPeriod"/>
            </a:pPr>
            <a:r>
              <a:rPr lang="en-US" b="0" dirty="0"/>
              <a:t>Access group data parameters (</a:t>
            </a:r>
            <a:r>
              <a:rPr lang="en-US" b="0" dirty="0">
                <a:latin typeface="Courier New" panose="02070309020205020404" pitchFamily="49" charset="0"/>
                <a:cs typeface="Courier New" panose="02070309020205020404" pitchFamily="49" charset="0"/>
              </a:rPr>
              <a:t>pip </a:t>
            </a:r>
            <a:r>
              <a:rPr lang="en-US" b="0" dirty="0" err="1">
                <a:latin typeface="Courier New" panose="02070309020205020404" pitchFamily="49" charset="0"/>
                <a:cs typeface="Courier New" panose="02070309020205020404" pitchFamily="49" charset="0"/>
              </a:rPr>
              <a:t>gd</a:t>
            </a:r>
            <a:r>
              <a:rPr lang="en-US" b="0" dirty="0"/>
              <a:t>) (</a:t>
            </a:r>
            <a:r>
              <a:rPr lang="en-US" b="0" dirty="0" err="1">
                <a:latin typeface="Courier New" panose="02070309020205020404" pitchFamily="49" charset="0"/>
                <a:cs typeface="Courier New" panose="02070309020205020404" pitchFamily="49" charset="0"/>
              </a:rPr>
              <a:t>get_gd</a:t>
            </a:r>
            <a:r>
              <a:rPr lang="en-US" b="0" dirty="0"/>
              <a:t>)</a:t>
            </a:r>
          </a:p>
          <a:p>
            <a:pPr marL="857250" lvl="1" indent="-400050">
              <a:buFont typeface="+mj-lt"/>
              <a:buAutoNum type="romanUcPeriod"/>
            </a:pPr>
            <a:endParaRPr lang="en-US" b="0" dirty="0"/>
          </a:p>
          <a:p>
            <a:pPr marL="857250" lvl="1" indent="-400050">
              <a:buFont typeface="+mj-lt"/>
              <a:buAutoNum type="romanUcPeriod"/>
            </a:pPr>
            <a:r>
              <a:rPr lang="en-US" b="0" dirty="0"/>
              <a:t>Special arguments: </a:t>
            </a:r>
          </a:p>
          <a:p>
            <a:pPr marL="1314450" lvl="2" indent="-400050">
              <a:buFont typeface="Arial" panose="020B0604020202020204" pitchFamily="34" charset="0"/>
              <a:buChar char="•"/>
            </a:pPr>
            <a:r>
              <a:rPr lang="en-US" b="0" dirty="0"/>
              <a:t>Interpolated values (</a:t>
            </a:r>
            <a:r>
              <a:rPr lang="en-US" b="0" dirty="0" err="1">
                <a:latin typeface="Courier New" panose="02070309020205020404" pitchFamily="49" charset="0"/>
                <a:cs typeface="Courier New" panose="02070309020205020404" pitchFamily="49" charset="0"/>
              </a:rPr>
              <a:t>fillgaps</a:t>
            </a:r>
            <a:r>
              <a:rPr lang="en-US" b="0" dirty="0"/>
              <a:t>) &amp; nowcasts (</a:t>
            </a:r>
            <a:r>
              <a:rPr lang="en-US" b="0" dirty="0">
                <a:latin typeface="Courier New" panose="02070309020205020404" pitchFamily="49" charset="0"/>
                <a:cs typeface="Courier New" panose="02070309020205020404" pitchFamily="49" charset="0"/>
              </a:rPr>
              <a:t>nowcast</a:t>
            </a:r>
            <a:r>
              <a:rPr lang="en-US" b="0" dirty="0"/>
              <a:t>)</a:t>
            </a:r>
          </a:p>
          <a:p>
            <a:pPr marL="1314450" lvl="2" indent="-400050">
              <a:buFont typeface="Arial" panose="020B0604020202020204" pitchFamily="34" charset="0"/>
              <a:buChar char="•"/>
            </a:pPr>
            <a:r>
              <a:rPr lang="en-US" b="0" dirty="0"/>
              <a:t>Population share (</a:t>
            </a:r>
            <a:r>
              <a:rPr lang="en-US" b="0" dirty="0" err="1">
                <a:latin typeface="Courier New" panose="02070309020205020404" pitchFamily="49" charset="0"/>
                <a:cs typeface="Courier New" panose="02070309020205020404" pitchFamily="49" charset="0"/>
              </a:rPr>
              <a:t>popshare</a:t>
            </a:r>
            <a:r>
              <a:rPr lang="en-US" b="0" dirty="0"/>
              <a:t>)</a:t>
            </a:r>
          </a:p>
          <a:p>
            <a:pPr marL="342900" indent="-342900">
              <a:buAutoNum type="arabicPeriod"/>
            </a:pPr>
            <a:endParaRPr lang="en-US" dirty="0"/>
          </a:p>
        </p:txBody>
      </p:sp>
      <p:sp>
        <p:nvSpPr>
          <p:cNvPr id="6" name="TextBox 5">
            <a:extLst>
              <a:ext uri="{FF2B5EF4-FFF2-40B4-BE49-F238E27FC236}">
                <a16:creationId xmlns:a16="http://schemas.microsoft.com/office/drawing/2014/main" id="{3D31EAC5-C5B8-AD5C-7F84-5633FAC6AF6C}"/>
              </a:ext>
            </a:extLst>
          </p:cNvPr>
          <p:cNvSpPr txBox="1"/>
          <p:nvPr/>
        </p:nvSpPr>
        <p:spPr>
          <a:xfrm>
            <a:off x="169333" y="1253067"/>
            <a:ext cx="4233334" cy="338554"/>
          </a:xfrm>
          <a:prstGeom prst="rect">
            <a:avLst/>
          </a:prstGeom>
          <a:noFill/>
        </p:spPr>
        <p:txBody>
          <a:bodyPr wrap="square" rtlCol="0">
            <a:spAutoFit/>
          </a:bodyPr>
          <a:lstStyle/>
          <a:p>
            <a:r>
              <a:rPr lang="en-US" dirty="0">
                <a:solidFill>
                  <a:schemeClr val="bg2"/>
                </a:solidFill>
              </a:rPr>
              <a:t>PART 1 </a:t>
            </a:r>
            <a:r>
              <a:rPr lang="en-US" dirty="0">
                <a:solidFill>
                  <a:schemeClr val="accent6"/>
                </a:solidFill>
              </a:rPr>
              <a:t>(9</a:t>
            </a:r>
            <a:r>
              <a:rPr lang="en-US" baseline="30000" dirty="0">
                <a:solidFill>
                  <a:schemeClr val="accent6"/>
                </a:solidFill>
              </a:rPr>
              <a:t>th</a:t>
            </a:r>
            <a:r>
              <a:rPr lang="en-US" dirty="0">
                <a:solidFill>
                  <a:schemeClr val="accent6"/>
                </a:solidFill>
              </a:rPr>
              <a:t> Jan) </a:t>
            </a:r>
            <a:r>
              <a:rPr lang="en-US" dirty="0">
                <a:solidFill>
                  <a:schemeClr val="bg2"/>
                </a:solidFill>
              </a:rPr>
              <a:t>Introduction </a:t>
            </a:r>
            <a:r>
              <a:rPr lang="en-US" dirty="0">
                <a:solidFill>
                  <a:schemeClr val="accent6"/>
                </a:solidFill>
              </a:rPr>
              <a:t>1h</a:t>
            </a:r>
            <a:endParaRPr lang="en-US" dirty="0">
              <a:solidFill>
                <a:schemeClr val="bg2"/>
              </a:solidFill>
            </a:endParaRPr>
          </a:p>
        </p:txBody>
      </p:sp>
      <p:sp>
        <p:nvSpPr>
          <p:cNvPr id="8" name="TextBox 7">
            <a:extLst>
              <a:ext uri="{FF2B5EF4-FFF2-40B4-BE49-F238E27FC236}">
                <a16:creationId xmlns:a16="http://schemas.microsoft.com/office/drawing/2014/main" id="{65AC5462-E7EA-27F3-2586-94CB67335BC9}"/>
              </a:ext>
            </a:extLst>
          </p:cNvPr>
          <p:cNvSpPr txBox="1"/>
          <p:nvPr/>
        </p:nvSpPr>
        <p:spPr>
          <a:xfrm>
            <a:off x="169333" y="4953571"/>
            <a:ext cx="5565423" cy="1569660"/>
          </a:xfrm>
          <a:prstGeom prst="rect">
            <a:avLst/>
          </a:prstGeom>
          <a:noFill/>
        </p:spPr>
        <p:txBody>
          <a:bodyPr wrap="square" rtlCol="0">
            <a:spAutoFit/>
          </a:bodyPr>
          <a:lstStyle/>
          <a:p>
            <a:r>
              <a:rPr lang="en-US" b="0" dirty="0"/>
              <a:t>In-depth examples:</a:t>
            </a:r>
          </a:p>
          <a:p>
            <a:pPr marL="800100" lvl="1" indent="-342900">
              <a:buFontTx/>
              <a:buAutoNum type="arabicPeriod"/>
            </a:pPr>
            <a:r>
              <a:rPr lang="en-US" dirty="0"/>
              <a:t>Replicate PIP </a:t>
            </a:r>
            <a:r>
              <a:rPr lang="en-US" b="0" dirty="0"/>
              <a:t>aggregated Data </a:t>
            </a:r>
            <a:r>
              <a:rPr lang="en-US" b="0" dirty="0">
                <a:solidFill>
                  <a:schemeClr val="accent6"/>
                </a:solidFill>
              </a:rPr>
              <a:t>15” </a:t>
            </a:r>
            <a:r>
              <a:rPr lang="en-US" b="0" dirty="0">
                <a:solidFill>
                  <a:schemeClr val="accent5"/>
                </a:solidFill>
              </a:rPr>
              <a:t>R</a:t>
            </a:r>
          </a:p>
          <a:p>
            <a:pPr marL="800100" lvl="1" indent="-342900">
              <a:buAutoNum type="arabicPeriod"/>
            </a:pPr>
            <a:r>
              <a:rPr lang="en-US" b="0" dirty="0"/>
              <a:t>Derive the </a:t>
            </a:r>
            <a:r>
              <a:rPr lang="en-US" dirty="0"/>
              <a:t>IPL</a:t>
            </a:r>
            <a:r>
              <a:rPr lang="en-US" b="0" dirty="0"/>
              <a:t> using PIP Data </a:t>
            </a:r>
            <a:r>
              <a:rPr lang="en-US" b="0" dirty="0">
                <a:solidFill>
                  <a:schemeClr val="accent6"/>
                </a:solidFill>
              </a:rPr>
              <a:t>15” </a:t>
            </a:r>
            <a:r>
              <a:rPr lang="en-US" b="0" dirty="0">
                <a:solidFill>
                  <a:schemeClr val="accent5"/>
                </a:solidFill>
              </a:rPr>
              <a:t>Stata</a:t>
            </a:r>
          </a:p>
          <a:p>
            <a:pPr marL="800100" lvl="1" indent="-342900">
              <a:buAutoNum type="arabicPeriod"/>
            </a:pPr>
            <a:endParaRPr lang="en-US" b="0" dirty="0">
              <a:solidFill>
                <a:schemeClr val="accent5"/>
              </a:solidFill>
            </a:endParaRPr>
          </a:p>
          <a:p>
            <a:pPr marL="800100" lvl="1" indent="-342900">
              <a:buAutoNum type="arabicPeriod"/>
            </a:pPr>
            <a:r>
              <a:rPr lang="en-US" b="0" dirty="0"/>
              <a:t>Calculate the </a:t>
            </a:r>
            <a:r>
              <a:rPr lang="en-US" dirty="0"/>
              <a:t>prosperity gap </a:t>
            </a:r>
            <a:r>
              <a:rPr lang="en-US" b="0" dirty="0"/>
              <a:t>measure </a:t>
            </a:r>
            <a:r>
              <a:rPr lang="en-US" b="0" dirty="0">
                <a:solidFill>
                  <a:schemeClr val="accent6"/>
                </a:solidFill>
              </a:rPr>
              <a:t>10” </a:t>
            </a:r>
            <a:r>
              <a:rPr lang="en-US" b="0" dirty="0">
                <a:solidFill>
                  <a:schemeClr val="accent5"/>
                </a:solidFill>
              </a:rPr>
              <a:t>R</a:t>
            </a:r>
          </a:p>
          <a:p>
            <a:pPr marL="800100" lvl="1" indent="-342900">
              <a:buAutoNum type="arabicPeriod"/>
            </a:pPr>
            <a:r>
              <a:rPr lang="en-US" b="0" dirty="0">
                <a:solidFill>
                  <a:srgbClr val="002345"/>
                </a:solidFill>
              </a:rPr>
              <a:t>Kuznets Curve </a:t>
            </a:r>
            <a:r>
              <a:rPr lang="en-US" b="0" dirty="0">
                <a:solidFill>
                  <a:schemeClr val="accent6"/>
                </a:solidFill>
              </a:rPr>
              <a:t>15”</a:t>
            </a:r>
          </a:p>
        </p:txBody>
      </p:sp>
      <p:sp>
        <p:nvSpPr>
          <p:cNvPr id="10" name="TextBox 9">
            <a:extLst>
              <a:ext uri="{FF2B5EF4-FFF2-40B4-BE49-F238E27FC236}">
                <a16:creationId xmlns:a16="http://schemas.microsoft.com/office/drawing/2014/main" id="{99295C9C-8B99-4144-070A-735DE3DAD9F4}"/>
              </a:ext>
            </a:extLst>
          </p:cNvPr>
          <p:cNvSpPr txBox="1"/>
          <p:nvPr/>
        </p:nvSpPr>
        <p:spPr>
          <a:xfrm>
            <a:off x="169333" y="4577457"/>
            <a:ext cx="4233334" cy="338554"/>
          </a:xfrm>
          <a:prstGeom prst="rect">
            <a:avLst/>
          </a:prstGeom>
          <a:noFill/>
        </p:spPr>
        <p:txBody>
          <a:bodyPr wrap="square" rtlCol="0">
            <a:spAutoFit/>
          </a:bodyPr>
          <a:lstStyle/>
          <a:p>
            <a:r>
              <a:rPr lang="en-US" dirty="0">
                <a:solidFill>
                  <a:schemeClr val="bg2"/>
                </a:solidFill>
              </a:rPr>
              <a:t>PART 2 </a:t>
            </a:r>
            <a:r>
              <a:rPr lang="en-US" dirty="0">
                <a:solidFill>
                  <a:schemeClr val="accent6"/>
                </a:solidFill>
              </a:rPr>
              <a:t>(10</a:t>
            </a:r>
            <a:r>
              <a:rPr lang="en-US" baseline="30000" dirty="0">
                <a:solidFill>
                  <a:schemeClr val="accent6"/>
                </a:solidFill>
              </a:rPr>
              <a:t>th</a:t>
            </a:r>
            <a:r>
              <a:rPr lang="en-US" dirty="0">
                <a:solidFill>
                  <a:schemeClr val="accent6"/>
                </a:solidFill>
              </a:rPr>
              <a:t> Jan) </a:t>
            </a:r>
            <a:r>
              <a:rPr lang="en-US" dirty="0">
                <a:solidFill>
                  <a:schemeClr val="bg2"/>
                </a:solidFill>
              </a:rPr>
              <a:t>Use Cases </a:t>
            </a:r>
            <a:r>
              <a:rPr lang="en-US" dirty="0">
                <a:solidFill>
                  <a:schemeClr val="accent6"/>
                </a:solidFill>
              </a:rPr>
              <a:t>1h</a:t>
            </a:r>
          </a:p>
        </p:txBody>
      </p:sp>
      <p:sp>
        <p:nvSpPr>
          <p:cNvPr id="14" name="TextBox 13">
            <a:extLst>
              <a:ext uri="{FF2B5EF4-FFF2-40B4-BE49-F238E27FC236}">
                <a16:creationId xmlns:a16="http://schemas.microsoft.com/office/drawing/2014/main" id="{EE512525-9D5C-6FA1-03DA-D11FA86561A1}"/>
              </a:ext>
            </a:extLst>
          </p:cNvPr>
          <p:cNvSpPr txBox="1"/>
          <p:nvPr/>
        </p:nvSpPr>
        <p:spPr>
          <a:xfrm>
            <a:off x="5734756" y="5199792"/>
            <a:ext cx="2201333" cy="830997"/>
          </a:xfrm>
          <a:prstGeom prst="rect">
            <a:avLst/>
          </a:prstGeom>
          <a:noFill/>
        </p:spPr>
        <p:txBody>
          <a:bodyPr wrap="square" rtlCol="0">
            <a:spAutoFit/>
          </a:bodyPr>
          <a:lstStyle/>
          <a:p>
            <a:r>
              <a:rPr lang="en-US" b="0" i="1" dirty="0">
                <a:solidFill>
                  <a:schemeClr val="accent5"/>
                </a:solidFill>
              </a:rPr>
              <a:t>Note: Code for both R and Stata available in the repo: link.</a:t>
            </a:r>
          </a:p>
        </p:txBody>
      </p:sp>
    </p:spTree>
    <p:extLst>
      <p:ext uri="{BB962C8B-B14F-4D97-AF65-F5344CB8AC3E}">
        <p14:creationId xmlns:p14="http://schemas.microsoft.com/office/powerpoint/2010/main" val="34359295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a:extLst>
            <a:ext uri="{FF2B5EF4-FFF2-40B4-BE49-F238E27FC236}">
              <a16:creationId xmlns:a16="http://schemas.microsoft.com/office/drawing/2014/main" id="{9F556890-24AC-8177-A147-0D096D995735}"/>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477A1C32-BEDA-47C1-40EB-9D8EB8C456BE}"/>
              </a:ext>
            </a:extLst>
          </p:cNvPr>
          <p:cNvSpPr txBox="1"/>
          <p:nvPr/>
        </p:nvSpPr>
        <p:spPr>
          <a:xfrm>
            <a:off x="783020" y="1516907"/>
            <a:ext cx="7577959" cy="2403735"/>
          </a:xfrm>
          <a:prstGeom prst="rect">
            <a:avLst/>
          </a:prstGeom>
          <a:solidFill>
            <a:schemeClr val="accent4"/>
          </a:solidFill>
        </p:spPr>
        <p:txBody>
          <a:bodyPr wrap="square">
            <a:spAutoFit/>
          </a:bodyPr>
          <a:lstStyle/>
          <a:p>
            <a:pPr marL="0" marR="0" lvl="0" indent="0" algn="ctr" defTabSz="457200" rtl="0" eaLnBrk="0" fontAlgn="base" latinLnBrk="0" hangingPunct="0">
              <a:lnSpc>
                <a:spcPct val="100000"/>
              </a:lnSpc>
              <a:spcBef>
                <a:spcPct val="30000"/>
              </a:spcBef>
              <a:spcAft>
                <a:spcPct val="0"/>
              </a:spcAft>
              <a:buClrTx/>
              <a:buSzTx/>
              <a:buFontTx/>
              <a:buNone/>
              <a:tabLst/>
              <a:defRPr/>
            </a:pPr>
            <a:r>
              <a:rPr lang="en-US" sz="5400" dirty="0">
                <a:solidFill>
                  <a:schemeClr val="bg1"/>
                </a:solidFill>
              </a:rPr>
              <a:t>open</a:t>
            </a:r>
            <a:r>
              <a:rPr lang="en-US" sz="5400" b="0" dirty="0">
                <a:solidFill>
                  <a:schemeClr val="bg1"/>
                </a:solidFill>
              </a:rPr>
              <a:t> R_part_2.qmd</a:t>
            </a:r>
          </a:p>
          <a:p>
            <a:pPr algn="ctr" defTabSz="457200" eaLnBrk="0" hangingPunct="0">
              <a:spcBef>
                <a:spcPct val="30000"/>
              </a:spcBef>
              <a:defRPr/>
            </a:pPr>
            <a:endParaRPr lang="en-US" sz="2000" b="0" kern="0" dirty="0">
              <a:solidFill>
                <a:schemeClr val="bg1"/>
              </a:solidFill>
            </a:endParaRP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sz="5400" dirty="0">
              <a:solidFill>
                <a:schemeClr val="bg1"/>
              </a:solidFill>
            </a:endParaRPr>
          </a:p>
        </p:txBody>
      </p:sp>
    </p:spTree>
    <p:extLst>
      <p:ext uri="{BB962C8B-B14F-4D97-AF65-F5344CB8AC3E}">
        <p14:creationId xmlns:p14="http://schemas.microsoft.com/office/powerpoint/2010/main" val="31961560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32E3AB8-9E21-42BA-9CB7-CBBBF0A1FFFD}"/>
              </a:ext>
            </a:extLst>
          </p:cNvPr>
          <p:cNvSpPr>
            <a:spLocks noGrp="1"/>
          </p:cNvSpPr>
          <p:nvPr>
            <p:ph type="sldNum" sz="quarter" idx="19"/>
          </p:nvPr>
        </p:nvSpPr>
        <p:spPr>
          <a:xfrm>
            <a:off x="8767763" y="6367462"/>
            <a:ext cx="317500" cy="365125"/>
          </a:xfrm>
        </p:spPr>
        <p:txBody>
          <a:bodyPr/>
          <a:lstStyle>
            <a:lvl1pPr eaLnBrk="0" hangingPunct="0">
              <a:defRPr sz="1600" b="1">
                <a:solidFill>
                  <a:schemeClr val="tx1"/>
                </a:solidFill>
                <a:latin typeface="Trebuchet MS" panose="020B0603020202020204" pitchFamily="34" charset="0"/>
                <a:ea typeface="MS PGothic" panose="020B0600070205080204" pitchFamily="34" charset="-128"/>
              </a:defRPr>
            </a:lvl1pPr>
            <a:lvl2pPr marL="742950" indent="-285750" eaLnBrk="0" hangingPunct="0">
              <a:defRPr sz="1600" b="1">
                <a:solidFill>
                  <a:schemeClr val="tx1"/>
                </a:solidFill>
                <a:latin typeface="Trebuchet MS" panose="020B0603020202020204" pitchFamily="34" charset="0"/>
                <a:ea typeface="MS PGothic" panose="020B0600070205080204" pitchFamily="34" charset="-128"/>
              </a:defRPr>
            </a:lvl2pPr>
            <a:lvl3pPr marL="1143000" indent="-228600" eaLnBrk="0" hangingPunct="0">
              <a:defRPr sz="1600" b="1">
                <a:solidFill>
                  <a:schemeClr val="tx1"/>
                </a:solidFill>
                <a:latin typeface="Trebuchet MS" panose="020B0603020202020204" pitchFamily="34" charset="0"/>
                <a:ea typeface="MS PGothic" panose="020B0600070205080204" pitchFamily="34" charset="-128"/>
              </a:defRPr>
            </a:lvl3pPr>
            <a:lvl4pPr marL="1600200" indent="-228600" eaLnBrk="0" hangingPunct="0">
              <a:defRPr sz="1600" b="1">
                <a:solidFill>
                  <a:schemeClr val="tx1"/>
                </a:solidFill>
                <a:latin typeface="Trebuchet MS" panose="020B0603020202020204" pitchFamily="34" charset="0"/>
                <a:ea typeface="MS PGothic" panose="020B0600070205080204" pitchFamily="34" charset="-128"/>
              </a:defRPr>
            </a:lvl4pPr>
            <a:lvl5pPr marL="2057400" indent="-228600" eaLnBrk="0" hangingPunct="0">
              <a:defRPr sz="1600" b="1">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ct val="0"/>
              </a:spcBef>
              <a:spcAft>
                <a:spcPct val="0"/>
              </a:spcAft>
              <a:defRPr sz="1600" b="1">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ct val="0"/>
              </a:spcBef>
              <a:spcAft>
                <a:spcPct val="0"/>
              </a:spcAft>
              <a:defRPr sz="1600" b="1">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ct val="0"/>
              </a:spcBef>
              <a:spcAft>
                <a:spcPct val="0"/>
              </a:spcAft>
              <a:defRPr sz="1600" b="1">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ct val="0"/>
              </a:spcBef>
              <a:spcAft>
                <a:spcPct val="0"/>
              </a:spcAft>
              <a:defRPr sz="1600" b="1">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7BE502F0-7772-4A3C-B4C9-E3C39BBD6157}" type="slidenum">
              <a:rPr kumimoji="0" lang="en-US" altLang="en-US" sz="1100" b="1" i="0" u="none" strike="noStrike" kern="1200" cap="none" spc="0" normalizeH="0" baseline="0" noProof="0">
                <a:ln>
                  <a:noFill/>
                </a:ln>
                <a:solidFill>
                  <a:srgbClr val="002345"/>
                </a:solidFill>
                <a:effectLst/>
                <a:uLnTx/>
                <a:uFillTx/>
                <a:latin typeface="Arial" panose="020B0604020202020204" pitchFamily="34" charset="0"/>
                <a:ea typeface="MS PGothic" panose="020B0600070205080204" pitchFamily="34" charset="-128"/>
                <a:cs typeface="Times New Roman" panose="02020603050405020304"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24</a:t>
            </a:fld>
            <a:endParaRPr kumimoji="0" lang="en-US" altLang="en-US" sz="1100" b="1" i="0" u="none" strike="noStrike" kern="1200" cap="none" spc="0" normalizeH="0" baseline="0" noProof="0">
              <a:ln>
                <a:noFill/>
              </a:ln>
              <a:solidFill>
                <a:srgbClr val="002345"/>
              </a:solidFill>
              <a:effectLst/>
              <a:uLnTx/>
              <a:uFillTx/>
              <a:latin typeface="Arial" panose="020B0604020202020204" pitchFamily="34" charset="0"/>
              <a:ea typeface="MS PGothic" panose="020B0600070205080204" pitchFamily="34" charset="-128"/>
              <a:cs typeface="Times New Roman" panose="02020603050405020304" pitchFamily="18" charset="0"/>
            </a:endParaRPr>
          </a:p>
        </p:txBody>
      </p:sp>
      <p:sp>
        <p:nvSpPr>
          <p:cNvPr id="10" name="Rectangle 9">
            <a:extLst>
              <a:ext uri="{FF2B5EF4-FFF2-40B4-BE49-F238E27FC236}">
                <a16:creationId xmlns:a16="http://schemas.microsoft.com/office/drawing/2014/main" id="{A2142170-5528-4485-885A-6EEEDD0EE6EF}"/>
              </a:ext>
            </a:extLst>
          </p:cNvPr>
          <p:cNvSpPr/>
          <p:nvPr/>
        </p:nvSpPr>
        <p:spPr bwMode="auto">
          <a:xfrm>
            <a:off x="0" y="0"/>
            <a:ext cx="9144000" cy="1042416"/>
          </a:xfrm>
          <a:prstGeom prst="rect">
            <a:avLst/>
          </a:prstGeom>
          <a:solidFill>
            <a:schemeClr val="tx1"/>
          </a:solidFill>
          <a:ln w="9525" cap="flat" cmpd="sng" algn="ctr">
            <a:noFill/>
            <a:prstDash val="solid"/>
            <a:round/>
            <a:headEnd type="none" w="med" len="med"/>
            <a:tailEnd type="none" w="med" len="med"/>
          </a:ln>
          <a:effectLst/>
        </p:spPr>
        <p:txBody>
          <a:bodyPr vert="horz" wrap="square" lIns="27432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lang="en-US" sz="3600" b="0" dirty="0">
                <a:solidFill>
                  <a:prstClr val="white"/>
                </a:solidFill>
                <a:latin typeface="Andes" panose="02000000000000000000" pitchFamily="50" charset="0"/>
                <a:cs typeface="Times New Roman" pitchFamily="18" charset="0"/>
              </a:rPr>
              <a:t>1. Notes on “2. Replicate PIP data (survey years)”</a:t>
            </a:r>
            <a:endParaRPr kumimoji="0" lang="en-US" sz="3600" b="0" i="0" u="none" strike="noStrike" kern="1200" cap="none" spc="0" normalizeH="0" baseline="0" noProof="0" dirty="0">
              <a:ln>
                <a:noFill/>
              </a:ln>
              <a:solidFill>
                <a:prstClr val="white"/>
              </a:solidFill>
              <a:effectLst/>
              <a:uLnTx/>
              <a:uFillTx/>
              <a:latin typeface="Andes" panose="02000000000000000000" pitchFamily="50" charset="0"/>
              <a:ea typeface="MS PGothic" panose="020B0600070205080204" pitchFamily="34" charset="-128"/>
              <a:cs typeface="Times New Roman" pitchFamily="18" charset="0"/>
            </a:endParaRPr>
          </a:p>
        </p:txBody>
      </p:sp>
      <p:sp>
        <p:nvSpPr>
          <p:cNvPr id="11" name="Rectangle 10">
            <a:extLst>
              <a:ext uri="{FF2B5EF4-FFF2-40B4-BE49-F238E27FC236}">
                <a16:creationId xmlns:a16="http://schemas.microsoft.com/office/drawing/2014/main" id="{D4232372-4C9A-44CE-9308-049E78062937}"/>
              </a:ext>
            </a:extLst>
          </p:cNvPr>
          <p:cNvSpPr/>
          <p:nvPr/>
        </p:nvSpPr>
        <p:spPr bwMode="auto">
          <a:xfrm>
            <a:off x="0" y="1042416"/>
            <a:ext cx="9144000" cy="62484"/>
          </a:xfrm>
          <a:prstGeom prst="rect">
            <a:avLst/>
          </a:prstGeom>
          <a:solidFill>
            <a:srgbClr val="00ADE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5888" marR="0" lvl="0" indent="-115888" algn="l" defTabSz="914400" rtl="0" eaLnBrk="1" fontAlgn="base" latinLnBrk="0" hangingPunct="1">
              <a:lnSpc>
                <a:spcPct val="100000"/>
              </a:lnSpc>
              <a:spcBef>
                <a:spcPct val="50000"/>
              </a:spcBef>
              <a:spcAft>
                <a:spcPct val="0"/>
              </a:spcAft>
              <a:buClrTx/>
              <a:buSzTx/>
              <a:buFontTx/>
              <a:buChar char="•"/>
              <a:tabLst/>
              <a:defRPr/>
            </a:pPr>
            <a:endParaRPr kumimoji="0" lang="en-US" sz="1300" b="0" i="0" u="none" strike="noStrike" kern="1200" cap="none" spc="0" normalizeH="0" baseline="0" noProof="0">
              <a:ln>
                <a:noFill/>
              </a:ln>
              <a:solidFill>
                <a:srgbClr val="002345"/>
              </a:solidFill>
              <a:effectLst/>
              <a:uLnTx/>
              <a:uFillTx/>
              <a:latin typeface="Trebuchet MS" pitchFamily="34" charset="0"/>
              <a:ea typeface="MS PGothic" panose="020B0600070205080204" pitchFamily="34" charset="-128"/>
              <a:cs typeface="Times New Roman" pitchFamily="18" charset="0"/>
            </a:endParaRPr>
          </a:p>
        </p:txBody>
      </p:sp>
      <p:sp>
        <p:nvSpPr>
          <p:cNvPr id="70" name="TextBox 69">
            <a:extLst>
              <a:ext uri="{FF2B5EF4-FFF2-40B4-BE49-F238E27FC236}">
                <a16:creationId xmlns:a16="http://schemas.microsoft.com/office/drawing/2014/main" id="{D2C09F96-CDEB-418A-8EB3-3F8D8C8DEC16}"/>
              </a:ext>
            </a:extLst>
          </p:cNvPr>
          <p:cNvSpPr txBox="1"/>
          <p:nvPr/>
        </p:nvSpPr>
        <p:spPr>
          <a:xfrm>
            <a:off x="4016754" y="2360999"/>
            <a:ext cx="2721653" cy="292388"/>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prstClr val="white"/>
                </a:solidFill>
                <a:effectLst/>
                <a:uLnTx/>
                <a:uFillTx/>
                <a:latin typeface="Arial"/>
                <a:ea typeface="MS PGothic" panose="020B0600070205080204" pitchFamily="34" charset="-128"/>
                <a:cs typeface="Arial" panose="020B0604020202020204" pitchFamily="34" charset="0"/>
              </a:rPr>
              <a:t>WORKWITH PRIVATE SECTOR</a:t>
            </a:r>
          </a:p>
        </p:txBody>
      </p:sp>
      <p:sp>
        <p:nvSpPr>
          <p:cNvPr id="71" name="TextBox 70">
            <a:extLst>
              <a:ext uri="{FF2B5EF4-FFF2-40B4-BE49-F238E27FC236}">
                <a16:creationId xmlns:a16="http://schemas.microsoft.com/office/drawing/2014/main" id="{8E22164F-48FC-4B48-8CBC-2BBE43EAADF0}"/>
              </a:ext>
            </a:extLst>
          </p:cNvPr>
          <p:cNvSpPr txBox="1"/>
          <p:nvPr/>
        </p:nvSpPr>
        <p:spPr>
          <a:xfrm>
            <a:off x="7374172" y="2360999"/>
            <a:ext cx="1170863" cy="292388"/>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prstClr val="white"/>
                </a:solidFill>
                <a:effectLst/>
                <a:uLnTx/>
                <a:uFillTx/>
                <a:latin typeface="Arial"/>
                <a:ea typeface="MS PGothic" panose="020B0600070205080204" pitchFamily="34" charset="-128"/>
                <a:cs typeface="Arial" panose="020B0604020202020204" pitchFamily="34" charset="0"/>
              </a:rPr>
              <a:t>TRIBNAL</a:t>
            </a:r>
          </a:p>
        </p:txBody>
      </p:sp>
      <p:sp>
        <p:nvSpPr>
          <p:cNvPr id="9" name="Right Brace 8">
            <a:extLst>
              <a:ext uri="{FF2B5EF4-FFF2-40B4-BE49-F238E27FC236}">
                <a16:creationId xmlns:a16="http://schemas.microsoft.com/office/drawing/2014/main" id="{095349F2-EA8B-4E4B-BB0F-DAD993ADBCC7}"/>
              </a:ext>
            </a:extLst>
          </p:cNvPr>
          <p:cNvSpPr/>
          <p:nvPr/>
        </p:nvSpPr>
        <p:spPr bwMode="auto">
          <a:xfrm rot="5599429">
            <a:off x="-476072" y="5433733"/>
            <a:ext cx="317500" cy="1351573"/>
          </a:xfrm>
          <a:prstGeom prst="rightBrace">
            <a:avLst>
              <a:gd name="adj1" fmla="val 8333"/>
              <a:gd name="adj2" fmla="val 46925"/>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5888" marR="0" lvl="0" indent="-115888" algn="l" defTabSz="914400" rtl="0" eaLnBrk="1" fontAlgn="base" latinLnBrk="0" hangingPunct="1">
              <a:lnSpc>
                <a:spcPct val="100000"/>
              </a:lnSpc>
              <a:spcBef>
                <a:spcPct val="50000"/>
              </a:spcBef>
              <a:spcAft>
                <a:spcPct val="0"/>
              </a:spcAft>
              <a:buClrTx/>
              <a:buSzTx/>
              <a:buFontTx/>
              <a:buChar char="•"/>
              <a:tabLst/>
              <a:defRPr/>
            </a:pPr>
            <a:endParaRPr kumimoji="0" lang="en-US" sz="1300" b="0" i="0" u="none" strike="noStrike" kern="1200" cap="none" spc="0" normalizeH="0" baseline="0" noProof="0">
              <a:ln>
                <a:noFill/>
              </a:ln>
              <a:solidFill>
                <a:srgbClr val="002345"/>
              </a:solidFill>
              <a:effectLst/>
              <a:uLnTx/>
              <a:uFillTx/>
              <a:latin typeface="Trebuchet MS" pitchFamily="34" charset="0"/>
              <a:ea typeface="MS PGothic" panose="020B0600070205080204" pitchFamily="34" charset="-128"/>
              <a:cs typeface="Times New Roman" pitchFamily="18" charset="0"/>
            </a:endParaRPr>
          </a:p>
        </p:txBody>
      </p:sp>
      <mc:AlternateContent xmlns:mc="http://schemas.openxmlformats.org/markup-compatibility/2006" xmlns:a14="http://schemas.microsoft.com/office/drawing/2010/main">
        <mc:Choice Requires="a14">
          <p:sp>
            <p:nvSpPr>
              <p:cNvPr id="12" name="Content Placeholder 3">
                <a:extLst>
                  <a:ext uri="{FF2B5EF4-FFF2-40B4-BE49-F238E27FC236}">
                    <a16:creationId xmlns:a16="http://schemas.microsoft.com/office/drawing/2014/main" id="{C799CB3A-2EE3-4954-8784-1FD1F10DE4B9}"/>
                  </a:ext>
                </a:extLst>
              </p:cNvPr>
              <p:cNvSpPr txBox="1">
                <a:spLocks/>
              </p:cNvSpPr>
              <p:nvPr/>
            </p:nvSpPr>
            <p:spPr>
              <a:xfrm>
                <a:off x="107776" y="1104900"/>
                <a:ext cx="9036224" cy="5445124"/>
              </a:xfrm>
              <a:prstGeom prst="rect">
                <a:avLst/>
              </a:prstGeom>
            </p:spPr>
            <p:txBody>
              <a:bodyPr>
                <a:normAutofit fontScale="25000" lnSpcReduction="20000"/>
              </a:bodyPr>
              <a:lstStyle>
                <a:lvl1pPr marL="342900" indent="-342900" algn="l" rtl="0" eaLnBrk="0" fontAlgn="base" hangingPunct="0">
                  <a:lnSpc>
                    <a:spcPct val="150000"/>
                  </a:lnSpc>
                  <a:spcBef>
                    <a:spcPts val="1800"/>
                  </a:spcBef>
                  <a:spcAft>
                    <a:spcPct val="0"/>
                  </a:spcAft>
                  <a:buClr>
                    <a:srgbClr val="404040"/>
                  </a:buClr>
                  <a:defRPr>
                    <a:solidFill>
                      <a:srgbClr val="595959"/>
                    </a:solidFill>
                    <a:latin typeface="Arial"/>
                    <a:ea typeface="MS PGothic" pitchFamily="34" charset="-128"/>
                    <a:cs typeface="Arial"/>
                  </a:defRPr>
                </a:lvl1pPr>
                <a:lvl2pPr marL="285750" indent="-285750" algn="l" rtl="0" eaLnBrk="0" fontAlgn="base" hangingPunct="0">
                  <a:lnSpc>
                    <a:spcPct val="110000"/>
                  </a:lnSpc>
                  <a:spcBef>
                    <a:spcPct val="0"/>
                  </a:spcBef>
                  <a:spcAft>
                    <a:spcPct val="0"/>
                  </a:spcAft>
                  <a:buClr>
                    <a:srgbClr val="595959"/>
                  </a:buClr>
                  <a:buFont typeface="Arial" panose="020B0604020202020204" pitchFamily="34" charset="0"/>
                  <a:buChar char="•"/>
                  <a:defRPr>
                    <a:solidFill>
                      <a:srgbClr val="595959"/>
                    </a:solidFill>
                    <a:latin typeface="Arial"/>
                    <a:ea typeface="MS PGothic" pitchFamily="34" charset="-128"/>
                    <a:cs typeface="Arial"/>
                  </a:defRPr>
                </a:lvl2pPr>
                <a:lvl3pPr marL="285750" indent="-285750" algn="l" rtl="0" eaLnBrk="0" fontAlgn="base" hangingPunct="0">
                  <a:lnSpc>
                    <a:spcPct val="110000"/>
                  </a:lnSpc>
                  <a:spcBef>
                    <a:spcPct val="0"/>
                  </a:spcBef>
                  <a:spcAft>
                    <a:spcPct val="0"/>
                  </a:spcAft>
                  <a:buClr>
                    <a:schemeClr val="tx1"/>
                  </a:buClr>
                  <a:buFont typeface="Arial" panose="020B0604020202020204" pitchFamily="34" charset="0"/>
                  <a:buChar char="•"/>
                  <a:defRPr>
                    <a:solidFill>
                      <a:schemeClr val="tx2"/>
                    </a:solidFill>
                    <a:latin typeface="Arial"/>
                    <a:ea typeface="MS PGothic" pitchFamily="34" charset="-128"/>
                    <a:cs typeface="Arial"/>
                  </a:defRPr>
                </a:lvl3pPr>
                <a:lvl4pPr marL="831850" indent="-285750" algn="l" rtl="0" eaLnBrk="0" fontAlgn="base" hangingPunct="0">
                  <a:lnSpc>
                    <a:spcPct val="110000"/>
                  </a:lnSpc>
                  <a:spcBef>
                    <a:spcPct val="0"/>
                  </a:spcBef>
                  <a:spcAft>
                    <a:spcPct val="0"/>
                  </a:spcAft>
                  <a:buClr>
                    <a:srgbClr val="595959"/>
                  </a:buClr>
                  <a:buFont typeface="Arial" panose="020B0604020202020204" pitchFamily="34" charset="0"/>
                  <a:buChar char="•"/>
                  <a:defRPr>
                    <a:solidFill>
                      <a:srgbClr val="595959"/>
                    </a:solidFill>
                    <a:latin typeface="Arial"/>
                    <a:ea typeface="MS PGothic" pitchFamily="34" charset="-128"/>
                    <a:cs typeface="Arial"/>
                  </a:defRPr>
                </a:lvl4pPr>
                <a:lvl5pPr marL="1196975" indent="-285750" algn="l" rtl="0" eaLnBrk="0" fontAlgn="base" hangingPunct="0">
                  <a:lnSpc>
                    <a:spcPct val="110000"/>
                  </a:lnSpc>
                  <a:spcBef>
                    <a:spcPct val="0"/>
                  </a:spcBef>
                  <a:spcAft>
                    <a:spcPct val="0"/>
                  </a:spcAft>
                  <a:buClr>
                    <a:srgbClr val="595959"/>
                  </a:buClr>
                  <a:buFont typeface="Arial" panose="020B0604020202020204" pitchFamily="34" charset="0"/>
                  <a:buChar char="•"/>
                  <a:defRPr>
                    <a:solidFill>
                      <a:srgbClr val="595959"/>
                    </a:solidFill>
                    <a:latin typeface="Arial"/>
                    <a:ea typeface="MS PGothic" pitchFamily="34" charset="-128"/>
                    <a:cs typeface="Arial"/>
                  </a:defRPr>
                </a:lvl5pPr>
                <a:lvl6pPr marL="502920" indent="-228600" algn="l" rtl="0" fontAlgn="base">
                  <a:spcBef>
                    <a:spcPct val="20000"/>
                  </a:spcBef>
                  <a:spcAft>
                    <a:spcPct val="0"/>
                  </a:spcAft>
                  <a:buClr>
                    <a:schemeClr val="tx2">
                      <a:lumMod val="65000"/>
                      <a:lumOff val="35000"/>
                    </a:schemeClr>
                  </a:buClr>
                  <a:buFont typeface="Arial"/>
                  <a:buChar char="•"/>
                  <a:defRPr sz="1800">
                    <a:solidFill>
                      <a:schemeClr val="tx2">
                        <a:lumMod val="65000"/>
                        <a:lumOff val="35000"/>
                      </a:schemeClr>
                    </a:solidFill>
                    <a:latin typeface="+mn-lt"/>
                  </a:defRPr>
                </a:lvl6pPr>
                <a:lvl7pPr marL="2971800" indent="-228600" algn="l" rtl="0" fontAlgn="base">
                  <a:spcBef>
                    <a:spcPct val="20000"/>
                  </a:spcBef>
                  <a:spcAft>
                    <a:spcPct val="0"/>
                  </a:spcAft>
                  <a:buClr>
                    <a:srgbClr val="00783C"/>
                  </a:buClr>
                  <a:buChar char="»"/>
                  <a:defRPr sz="1600">
                    <a:solidFill>
                      <a:schemeClr val="tx1"/>
                    </a:solidFill>
                    <a:latin typeface="+mn-lt"/>
                  </a:defRPr>
                </a:lvl7pPr>
                <a:lvl8pPr marL="3429000" indent="-228600" algn="l" rtl="0" fontAlgn="base">
                  <a:spcBef>
                    <a:spcPct val="20000"/>
                  </a:spcBef>
                  <a:spcAft>
                    <a:spcPct val="0"/>
                  </a:spcAft>
                  <a:buClr>
                    <a:srgbClr val="00783C"/>
                  </a:buClr>
                  <a:buChar char="»"/>
                  <a:defRPr sz="1600">
                    <a:solidFill>
                      <a:schemeClr val="tx1"/>
                    </a:solidFill>
                    <a:latin typeface="+mn-lt"/>
                  </a:defRPr>
                </a:lvl8pPr>
                <a:lvl9pPr marL="3886200" indent="-228600" algn="l" rtl="0" fontAlgn="base">
                  <a:spcBef>
                    <a:spcPct val="20000"/>
                  </a:spcBef>
                  <a:spcAft>
                    <a:spcPct val="0"/>
                  </a:spcAft>
                  <a:buClr>
                    <a:srgbClr val="00783C"/>
                  </a:buClr>
                  <a:buChar char="»"/>
                  <a:defRPr sz="1600">
                    <a:solidFill>
                      <a:schemeClr val="tx1"/>
                    </a:solidFill>
                    <a:latin typeface="+mn-lt"/>
                  </a:defRPr>
                </a:lvl9pPr>
              </a:lstStyle>
              <a:p>
                <a:pPr marL="0" indent="0">
                  <a:lnSpc>
                    <a:spcPct val="120000"/>
                  </a:lnSpc>
                </a:pPr>
                <a:r>
                  <a:rPr lang="en-US" sz="6400" dirty="0">
                    <a:solidFill>
                      <a:schemeClr val="tx1"/>
                    </a:solidFill>
                    <a:latin typeface="Trebuchet MS" panose="020B0603020202020204" pitchFamily="34" charset="0"/>
                    <a:ea typeface="Calibri" charset="0"/>
                    <a:cs typeface="Calibri" charset="0"/>
                  </a:rPr>
                  <a:t>The World Bank poverty lines are expressed in purchasing power parity (PPP) terms. </a:t>
                </a:r>
              </a:p>
              <a:p>
                <a:pPr marL="0" indent="0">
                  <a:lnSpc>
                    <a:spcPct val="120000"/>
                  </a:lnSpc>
                </a:pPr>
                <a:r>
                  <a:rPr lang="en-US" sz="6400" dirty="0">
                    <a:solidFill>
                      <a:schemeClr val="tx1"/>
                    </a:solidFill>
                    <a:latin typeface="Trebuchet MS" panose="020B0603020202020204" pitchFamily="34" charset="0"/>
                    <a:ea typeface="Calibri" charset="0"/>
                    <a:cs typeface="Calibri" charset="0"/>
                  </a:rPr>
                  <a:t>The consumption and income data from all countries are also expressed in PPP terms.</a:t>
                </a:r>
              </a:p>
              <a:p>
                <a:pPr marL="0" indent="0">
                  <a:lnSpc>
                    <a:spcPct val="120000"/>
                  </a:lnSpc>
                </a:pPr>
                <a:r>
                  <a:rPr lang="en-US" sz="6400" dirty="0">
                    <a:solidFill>
                      <a:schemeClr val="tx1"/>
                    </a:solidFill>
                    <a:latin typeface="Trebuchet MS" panose="020B0603020202020204" pitchFamily="34" charset="0"/>
                    <a:ea typeface="Calibri" charset="0"/>
                    <a:cs typeface="Calibri" charset="0"/>
                  </a:rPr>
                  <a:t>Survey poverty estimates are based on the Foster-Greer-Thorbecke (FGT) class of poverty measures, given as:</a:t>
                </a:r>
              </a:p>
              <a:p>
                <a:pPr algn="ctr">
                  <a:lnSpc>
                    <a:spcPct val="120000"/>
                  </a:lnSpc>
                </a:pPr>
                <a:r>
                  <a:rPr lang="en-US" sz="6400" dirty="0">
                    <a:solidFill>
                      <a:schemeClr val="tx1"/>
                    </a:solidFill>
                    <a:latin typeface="Trebuchet MS" panose="020B0603020202020204" pitchFamily="34" charset="0"/>
                    <a:ea typeface="Calibri" charset="0"/>
                    <a:cs typeface="Calibri" charset="0"/>
                  </a:rPr>
                  <a:t>  P(</a:t>
                </a:r>
                <a:r>
                  <a:rPr lang="el-GR" sz="6400" dirty="0">
                    <a:solidFill>
                      <a:schemeClr val="tx1"/>
                    </a:solidFill>
                    <a:latin typeface="Trebuchet MS" panose="020B0603020202020204" pitchFamily="34" charset="0"/>
                    <a:ea typeface="Calibri" charset="0"/>
                    <a:cs typeface="Calibri" charset="0"/>
                  </a:rPr>
                  <a:t>α</a:t>
                </a:r>
                <a:r>
                  <a:rPr lang="en-US" sz="6400" dirty="0">
                    <a:solidFill>
                      <a:schemeClr val="tx1"/>
                    </a:solidFill>
                    <a:latin typeface="Trebuchet MS" panose="020B0603020202020204" pitchFamily="34" charset="0"/>
                    <a:ea typeface="Calibri" charset="0"/>
                    <a:cs typeface="Calibri" charset="0"/>
                  </a:rPr>
                  <a:t>) =  </a:t>
                </a:r>
                <a14:m>
                  <m:oMath xmlns:m="http://schemas.openxmlformats.org/officeDocument/2006/math">
                    <m:f>
                      <m:fPr>
                        <m:ctrlPr>
                          <a:rPr lang="en-US" sz="6400" i="1" smtClean="0">
                            <a:solidFill>
                              <a:schemeClr val="tx1"/>
                            </a:solidFill>
                            <a:latin typeface="Cambria Math" panose="02040503050406030204" pitchFamily="18" charset="0"/>
                            <a:ea typeface="Calibri" charset="0"/>
                            <a:cs typeface="Calibri" charset="0"/>
                          </a:rPr>
                        </m:ctrlPr>
                      </m:fPr>
                      <m:num>
                        <m:r>
                          <a:rPr lang="en-US" sz="6400" b="0" i="1" smtClean="0">
                            <a:solidFill>
                              <a:schemeClr val="tx1"/>
                            </a:solidFill>
                            <a:latin typeface="Cambria Math" panose="02040503050406030204" pitchFamily="18" charset="0"/>
                            <a:ea typeface="Calibri" charset="0"/>
                            <a:cs typeface="Calibri" charset="0"/>
                          </a:rPr>
                          <m:t>1</m:t>
                        </m:r>
                      </m:num>
                      <m:den>
                        <m:r>
                          <a:rPr lang="en-US" sz="6400" b="0" i="1" smtClean="0">
                            <a:solidFill>
                              <a:schemeClr val="tx1"/>
                            </a:solidFill>
                            <a:latin typeface="Cambria Math" panose="02040503050406030204" pitchFamily="18" charset="0"/>
                            <a:ea typeface="Calibri" charset="0"/>
                            <a:cs typeface="Calibri" charset="0"/>
                          </a:rPr>
                          <m:t>𝑁</m:t>
                        </m:r>
                      </m:den>
                    </m:f>
                  </m:oMath>
                </a14:m>
                <a:r>
                  <a:rPr lang="en-US" sz="6400" dirty="0">
                    <a:solidFill>
                      <a:schemeClr val="tx1"/>
                    </a:solidFill>
                    <a:latin typeface="Trebuchet MS" panose="020B0603020202020204" pitchFamily="34" charset="0"/>
                    <a:ea typeface="Calibri" charset="0"/>
                    <a:cs typeface="Calibri" charset="0"/>
                  </a:rPr>
                  <a:t> </a:t>
                </a:r>
                <a14:m>
                  <m:oMath xmlns:m="http://schemas.openxmlformats.org/officeDocument/2006/math">
                    <m:sSup>
                      <m:sSupPr>
                        <m:ctrlPr>
                          <a:rPr lang="en-US" sz="6400" i="1" dirty="0" smtClean="0">
                            <a:solidFill>
                              <a:schemeClr val="tx1"/>
                            </a:solidFill>
                            <a:latin typeface="Cambria Math" panose="02040503050406030204" pitchFamily="18" charset="0"/>
                            <a:ea typeface="Calibri" charset="0"/>
                            <a:cs typeface="Calibri" charset="0"/>
                          </a:rPr>
                        </m:ctrlPr>
                      </m:sSupPr>
                      <m:e>
                        <m:nary>
                          <m:naryPr>
                            <m:chr m:val="∑"/>
                            <m:ctrlPr>
                              <a:rPr lang="en-US" sz="6400" i="1" dirty="0">
                                <a:solidFill>
                                  <a:schemeClr val="tx1"/>
                                </a:solidFill>
                                <a:latin typeface="Cambria Math" panose="02040503050406030204" pitchFamily="18" charset="0"/>
                                <a:ea typeface="Calibri" charset="0"/>
                                <a:cs typeface="Calibri" charset="0"/>
                              </a:rPr>
                            </m:ctrlPr>
                          </m:naryPr>
                          <m:sub>
                            <m:r>
                              <m:rPr>
                                <m:brk m:alnAt="23"/>
                              </m:rPr>
                              <a:rPr lang="en-US" sz="6400" i="1" dirty="0">
                                <a:solidFill>
                                  <a:schemeClr val="tx1"/>
                                </a:solidFill>
                                <a:latin typeface="Cambria Math" panose="02040503050406030204" pitchFamily="18" charset="0"/>
                                <a:ea typeface="Calibri" charset="0"/>
                                <a:cs typeface="Calibri" charset="0"/>
                              </a:rPr>
                              <m:t>𝑖</m:t>
                            </m:r>
                            <m:r>
                              <a:rPr lang="en-US" sz="6400" i="1" dirty="0">
                                <a:solidFill>
                                  <a:schemeClr val="tx1"/>
                                </a:solidFill>
                                <a:latin typeface="Cambria Math" panose="02040503050406030204" pitchFamily="18" charset="0"/>
                                <a:ea typeface="Calibri" charset="0"/>
                                <a:cs typeface="Calibri" charset="0"/>
                              </a:rPr>
                              <m:t>=1</m:t>
                            </m:r>
                          </m:sub>
                          <m:sup>
                            <m:r>
                              <a:rPr lang="en-US" sz="6400" i="1" dirty="0">
                                <a:solidFill>
                                  <a:schemeClr val="tx1"/>
                                </a:solidFill>
                                <a:latin typeface="Cambria Math" panose="02040503050406030204" pitchFamily="18" charset="0"/>
                                <a:ea typeface="Calibri" charset="0"/>
                                <a:cs typeface="Calibri" charset="0"/>
                              </a:rPr>
                              <m:t>𝐻</m:t>
                            </m:r>
                          </m:sup>
                          <m:e>
                            <m:r>
                              <a:rPr lang="en-US" sz="6400" i="1" dirty="0">
                                <a:solidFill>
                                  <a:schemeClr val="tx1"/>
                                </a:solidFill>
                                <a:latin typeface="Cambria Math" panose="02040503050406030204" pitchFamily="18" charset="0"/>
                                <a:ea typeface="Calibri" charset="0"/>
                                <a:cs typeface="Calibri" charset="0"/>
                              </a:rPr>
                              <m:t> </m:t>
                            </m:r>
                          </m:e>
                        </m:nary>
                        <m:d>
                          <m:dPr>
                            <m:begChr m:val="["/>
                            <m:endChr m:val="]"/>
                            <m:ctrlPr>
                              <a:rPr lang="en-US" sz="6400" i="1" dirty="0">
                                <a:solidFill>
                                  <a:schemeClr val="tx1"/>
                                </a:solidFill>
                                <a:latin typeface="Cambria Math" panose="02040503050406030204" pitchFamily="18" charset="0"/>
                                <a:ea typeface="Calibri" charset="0"/>
                                <a:cs typeface="Calibri" charset="0"/>
                              </a:rPr>
                            </m:ctrlPr>
                          </m:dPr>
                          <m:e>
                            <m:f>
                              <m:fPr>
                                <m:ctrlPr>
                                  <a:rPr lang="en-US" sz="6400" i="1" dirty="0">
                                    <a:solidFill>
                                      <a:schemeClr val="tx1"/>
                                    </a:solidFill>
                                    <a:latin typeface="Cambria Math" panose="02040503050406030204" pitchFamily="18" charset="0"/>
                                    <a:ea typeface="Calibri" charset="0"/>
                                    <a:cs typeface="Calibri" charset="0"/>
                                  </a:rPr>
                                </m:ctrlPr>
                              </m:fPr>
                              <m:num>
                                <m:r>
                                  <a:rPr lang="en-US" sz="6400" i="1" dirty="0">
                                    <a:solidFill>
                                      <a:schemeClr val="tx1"/>
                                    </a:solidFill>
                                    <a:latin typeface="Cambria Math" panose="02040503050406030204" pitchFamily="18" charset="0"/>
                                    <a:ea typeface="Calibri" charset="0"/>
                                    <a:cs typeface="Calibri" charset="0"/>
                                  </a:rPr>
                                  <m:t>𝑧</m:t>
                                </m:r>
                                <m:r>
                                  <a:rPr lang="en-US" sz="6400" i="1" dirty="0">
                                    <a:solidFill>
                                      <a:schemeClr val="tx1"/>
                                    </a:solidFill>
                                    <a:latin typeface="Cambria Math" panose="02040503050406030204" pitchFamily="18" charset="0"/>
                                    <a:ea typeface="Calibri" charset="0"/>
                                    <a:cs typeface="Calibri" charset="0"/>
                                  </a:rPr>
                                  <m:t> −</m:t>
                                </m:r>
                                <m:sSub>
                                  <m:sSubPr>
                                    <m:ctrlPr>
                                      <a:rPr lang="en-US" sz="6400" i="1" dirty="0">
                                        <a:solidFill>
                                          <a:schemeClr val="tx1"/>
                                        </a:solidFill>
                                        <a:latin typeface="Cambria Math" panose="02040503050406030204" pitchFamily="18" charset="0"/>
                                        <a:ea typeface="Calibri" charset="0"/>
                                        <a:cs typeface="Calibri" charset="0"/>
                                      </a:rPr>
                                    </m:ctrlPr>
                                  </m:sSubPr>
                                  <m:e>
                                    <m:r>
                                      <a:rPr lang="en-US" sz="6400" i="1" dirty="0">
                                        <a:solidFill>
                                          <a:schemeClr val="tx1"/>
                                        </a:solidFill>
                                        <a:latin typeface="Cambria Math" panose="02040503050406030204" pitchFamily="18" charset="0"/>
                                        <a:ea typeface="Calibri" charset="0"/>
                                        <a:cs typeface="Calibri" charset="0"/>
                                      </a:rPr>
                                      <m:t>𝑦</m:t>
                                    </m:r>
                                  </m:e>
                                  <m:sub>
                                    <m:r>
                                      <a:rPr lang="en-US" sz="6400" i="1" dirty="0">
                                        <a:solidFill>
                                          <a:schemeClr val="tx1"/>
                                        </a:solidFill>
                                        <a:latin typeface="Cambria Math" panose="02040503050406030204" pitchFamily="18" charset="0"/>
                                        <a:ea typeface="Calibri" charset="0"/>
                                        <a:cs typeface="Calibri" charset="0"/>
                                      </a:rPr>
                                      <m:t>𝑖</m:t>
                                    </m:r>
                                  </m:sub>
                                </m:sSub>
                              </m:num>
                              <m:den>
                                <m:r>
                                  <a:rPr lang="en-US" sz="6400" i="1" dirty="0">
                                    <a:solidFill>
                                      <a:schemeClr val="tx1"/>
                                    </a:solidFill>
                                    <a:latin typeface="Cambria Math" panose="02040503050406030204" pitchFamily="18" charset="0"/>
                                    <a:ea typeface="Calibri" charset="0"/>
                                    <a:cs typeface="Calibri" charset="0"/>
                                  </a:rPr>
                                  <m:t>𝑧</m:t>
                                </m:r>
                              </m:den>
                            </m:f>
                          </m:e>
                        </m:d>
                      </m:e>
                      <m:sup>
                        <m:r>
                          <m:rPr>
                            <m:nor/>
                          </m:rPr>
                          <a:rPr lang="el-GR" sz="6400" dirty="0">
                            <a:solidFill>
                              <a:schemeClr val="tx1"/>
                            </a:solidFill>
                            <a:latin typeface="Trebuchet MS" panose="020B0603020202020204" pitchFamily="34" charset="0"/>
                            <a:ea typeface="Calibri" charset="0"/>
                            <a:cs typeface="Calibri" charset="0"/>
                          </a:rPr>
                          <m:t>α</m:t>
                        </m:r>
                      </m:sup>
                    </m:sSup>
                  </m:oMath>
                </a14:m>
                <a:r>
                  <a:rPr lang="en-US" sz="6400" dirty="0">
                    <a:solidFill>
                      <a:schemeClr val="tx1"/>
                    </a:solidFill>
                    <a:latin typeface="Trebuchet MS" panose="020B0603020202020204" pitchFamily="34" charset="0"/>
                    <a:ea typeface="Calibri" charset="0"/>
                    <a:cs typeface="Calibri" charset="0"/>
                  </a:rPr>
                  <a:t>         (1)</a:t>
                </a:r>
              </a:p>
              <a:p>
                <a:pPr marL="0" indent="0">
                  <a:lnSpc>
                    <a:spcPct val="120000"/>
                  </a:lnSpc>
                </a:pPr>
                <a:r>
                  <a:rPr lang="el-GR" sz="6400" dirty="0">
                    <a:solidFill>
                      <a:schemeClr val="tx1"/>
                    </a:solidFill>
                    <a:latin typeface="Trebuchet MS" panose="020B0603020202020204" pitchFamily="34" charset="0"/>
                    <a:ea typeface="Calibri" charset="0"/>
                    <a:cs typeface="Calibri" charset="0"/>
                  </a:rPr>
                  <a:t>α</a:t>
                </a:r>
                <a:r>
                  <a:rPr lang="en-US" sz="6400" dirty="0">
                    <a:solidFill>
                      <a:schemeClr val="tx1"/>
                    </a:solidFill>
                    <a:latin typeface="Trebuchet MS" panose="020B0603020202020204" pitchFamily="34" charset="0"/>
                    <a:ea typeface="Calibri" charset="0"/>
                    <a:cs typeface="Calibri" charset="0"/>
                  </a:rPr>
                  <a:t> = 0 for headcount, </a:t>
                </a:r>
                <a:r>
                  <a:rPr lang="el-GR" sz="6400" dirty="0">
                    <a:solidFill>
                      <a:schemeClr val="tx1"/>
                    </a:solidFill>
                    <a:latin typeface="Trebuchet MS" panose="020B0603020202020204" pitchFamily="34" charset="0"/>
                    <a:ea typeface="Calibri" charset="0"/>
                    <a:cs typeface="Calibri" charset="0"/>
                  </a:rPr>
                  <a:t>α</a:t>
                </a:r>
                <a:r>
                  <a:rPr lang="en-US" sz="6400" dirty="0">
                    <a:solidFill>
                      <a:schemeClr val="tx1"/>
                    </a:solidFill>
                    <a:latin typeface="Trebuchet MS" panose="020B0603020202020204" pitchFamily="34" charset="0"/>
                    <a:ea typeface="Calibri" charset="0"/>
                    <a:cs typeface="Calibri" charset="0"/>
                  </a:rPr>
                  <a:t> = 1 for poverty gap, </a:t>
                </a:r>
                <a:r>
                  <a:rPr lang="el-GR" sz="6400" dirty="0">
                    <a:solidFill>
                      <a:schemeClr val="tx1"/>
                    </a:solidFill>
                    <a:latin typeface="Trebuchet MS" panose="020B0603020202020204" pitchFamily="34" charset="0"/>
                    <a:ea typeface="Calibri" charset="0"/>
                    <a:cs typeface="Calibri" charset="0"/>
                  </a:rPr>
                  <a:t>α</a:t>
                </a:r>
                <a:r>
                  <a:rPr lang="en-US" sz="6400" dirty="0">
                    <a:solidFill>
                      <a:schemeClr val="tx1"/>
                    </a:solidFill>
                    <a:latin typeface="Trebuchet MS" panose="020B0603020202020204" pitchFamily="34" charset="0"/>
                    <a:ea typeface="Calibri" charset="0"/>
                    <a:cs typeface="Calibri" charset="0"/>
                  </a:rPr>
                  <a:t> = 2 for squared poverty gap, </a:t>
                </a:r>
                <a14:m>
                  <m:oMath xmlns:m="http://schemas.openxmlformats.org/officeDocument/2006/math">
                    <m:r>
                      <a:rPr lang="en-US" sz="6400" i="1" dirty="0" smtClean="0">
                        <a:solidFill>
                          <a:schemeClr val="tx1"/>
                        </a:solidFill>
                        <a:latin typeface="Cambria Math" panose="02040503050406030204" pitchFamily="18" charset="0"/>
                        <a:ea typeface="Calibri" charset="0"/>
                        <a:cs typeface="Calibri" charset="0"/>
                      </a:rPr>
                      <m:t>𝐻</m:t>
                    </m:r>
                  </m:oMath>
                </a14:m>
                <a:r>
                  <a:rPr lang="en-US" sz="6400" dirty="0">
                    <a:solidFill>
                      <a:schemeClr val="tx1"/>
                    </a:solidFill>
                    <a:latin typeface="Trebuchet MS" panose="020B0603020202020204" pitchFamily="34" charset="0"/>
                    <a:ea typeface="Calibri" charset="0"/>
                    <a:cs typeface="Calibri" charset="0"/>
                  </a:rPr>
                  <a:t> poor people, </a:t>
                </a:r>
                <a14:m>
                  <m:oMath xmlns:m="http://schemas.openxmlformats.org/officeDocument/2006/math">
                    <m:r>
                      <a:rPr lang="en-US" sz="6400" b="0" i="1" smtClean="0">
                        <a:solidFill>
                          <a:schemeClr val="tx1"/>
                        </a:solidFill>
                        <a:latin typeface="Cambria Math" panose="02040503050406030204" pitchFamily="18" charset="0"/>
                        <a:ea typeface="Calibri" charset="0"/>
                        <a:cs typeface="Calibri" charset="0"/>
                      </a:rPr>
                      <m:t>𝑁</m:t>
                    </m:r>
                  </m:oMath>
                </a14:m>
                <a:r>
                  <a:rPr lang="en-US" sz="6400" dirty="0">
                    <a:solidFill>
                      <a:schemeClr val="tx1"/>
                    </a:solidFill>
                    <a:latin typeface="Trebuchet MS" panose="020B0603020202020204" pitchFamily="34" charset="0"/>
                    <a:ea typeface="Calibri" charset="0"/>
                    <a:cs typeface="Calibri" charset="0"/>
                  </a:rPr>
                  <a:t> people, and </a:t>
                </a:r>
                <a14:m>
                  <m:oMath xmlns:m="http://schemas.openxmlformats.org/officeDocument/2006/math">
                    <m:r>
                      <a:rPr lang="en-US" sz="6400" b="0" i="1" smtClean="0">
                        <a:solidFill>
                          <a:schemeClr val="tx1"/>
                        </a:solidFill>
                        <a:latin typeface="Cambria Math" panose="02040503050406030204" pitchFamily="18" charset="0"/>
                        <a:ea typeface="Calibri" charset="0"/>
                        <a:cs typeface="Calibri" charset="0"/>
                      </a:rPr>
                      <m:t>𝑧</m:t>
                    </m:r>
                  </m:oMath>
                </a14:m>
                <a:r>
                  <a:rPr lang="en-US" sz="6400" dirty="0">
                    <a:solidFill>
                      <a:schemeClr val="tx1"/>
                    </a:solidFill>
                    <a:latin typeface="Trebuchet MS" panose="020B0603020202020204" pitchFamily="34" charset="0"/>
                    <a:ea typeface="Calibri" charset="0"/>
                    <a:cs typeface="Calibri" charset="0"/>
                  </a:rPr>
                  <a:t> is the poverty line </a:t>
                </a:r>
              </a:p>
              <a:p>
                <a:pPr marL="0" indent="0">
                  <a:lnSpc>
                    <a:spcPct val="120000"/>
                  </a:lnSpc>
                </a:pPr>
                <a:r>
                  <a:rPr lang="en-US" sz="6400" dirty="0">
                    <a:solidFill>
                      <a:schemeClr val="tx1"/>
                    </a:solidFill>
                    <a:latin typeface="Trebuchet MS" panose="020B0603020202020204" pitchFamily="34" charset="0"/>
                    <a:ea typeface="Calibri" charset="0"/>
                    <a:cs typeface="Calibri" charset="0"/>
                  </a:rPr>
                  <a:t>The following equation converts nominal consumption aggregate into PPP dollars. </a:t>
                </a:r>
              </a:p>
              <a:p>
                <a:pPr algn="ctr">
                  <a:lnSpc>
                    <a:spcPct val="120000"/>
                  </a:lnSpc>
                </a:pPr>
                <a14:m>
                  <m:oMath xmlns:m="http://schemas.openxmlformats.org/officeDocument/2006/math">
                    <m:r>
                      <a:rPr lang="en-US" sz="6400" i="1" dirty="0" smtClean="0">
                        <a:solidFill>
                          <a:schemeClr val="tx1"/>
                        </a:solidFill>
                        <a:latin typeface="Cambria Math" panose="02040503050406030204" pitchFamily="18" charset="0"/>
                        <a:ea typeface="Calibri" charset="0"/>
                        <a:cs typeface="Calibri" charset="0"/>
                      </a:rPr>
                      <m:t>𝑊𝑒𝑙𝑓</m:t>
                    </m:r>
                    <m:r>
                      <a:rPr lang="en-US" sz="6400" i="1" dirty="0" smtClean="0">
                        <a:solidFill>
                          <a:schemeClr val="tx1"/>
                        </a:solidFill>
                        <a:latin typeface="Cambria Math" panose="02040503050406030204" pitchFamily="18" charset="0"/>
                        <a:ea typeface="Calibri" charset="0"/>
                        <a:cs typeface="Calibri" charset="0"/>
                      </a:rPr>
                      <m:t>_</m:t>
                    </m:r>
                    <m:r>
                      <a:rPr lang="en-US" sz="6400" i="1" dirty="0" smtClean="0">
                        <a:solidFill>
                          <a:schemeClr val="tx1"/>
                        </a:solidFill>
                        <a:latin typeface="Cambria Math" panose="02040503050406030204" pitchFamily="18" charset="0"/>
                        <a:ea typeface="Calibri" charset="0"/>
                        <a:cs typeface="Calibri" charset="0"/>
                      </a:rPr>
                      <m:t>𝑝𝑝𝑝</m:t>
                    </m:r>
                    <m:r>
                      <a:rPr lang="en-US" sz="6400" i="1" dirty="0" smtClean="0">
                        <a:solidFill>
                          <a:schemeClr val="tx1"/>
                        </a:solidFill>
                        <a:latin typeface="Cambria Math" panose="02040503050406030204" pitchFamily="18" charset="0"/>
                        <a:ea typeface="Calibri" charset="0"/>
                        <a:cs typeface="Calibri" charset="0"/>
                      </a:rPr>
                      <m:t> </m:t>
                    </m:r>
                  </m:oMath>
                </a14:m>
                <a:r>
                  <a:rPr lang="en-US" sz="6400" dirty="0">
                    <a:solidFill>
                      <a:schemeClr val="tx1"/>
                    </a:solidFill>
                    <a:latin typeface="Trebuchet MS" panose="020B0603020202020204" pitchFamily="34" charset="0"/>
                    <a:ea typeface="Calibri" charset="0"/>
                    <a:cs typeface="Calibri" charset="0"/>
                  </a:rPr>
                  <a:t>= </a:t>
                </a:r>
                <a14:m>
                  <m:oMath xmlns:m="http://schemas.openxmlformats.org/officeDocument/2006/math">
                    <m:r>
                      <a:rPr lang="en-US" sz="6400" b="0" i="1" smtClean="0">
                        <a:solidFill>
                          <a:schemeClr val="tx1"/>
                        </a:solidFill>
                        <a:latin typeface="Cambria Math" panose="02040503050406030204" pitchFamily="18" charset="0"/>
                        <a:ea typeface="Calibri" charset="0"/>
                        <a:cs typeface="Calibri" charset="0"/>
                      </a:rPr>
                      <m:t>𝑊𝑒𝑙𝑓</m:t>
                    </m:r>
                    <m:r>
                      <a:rPr lang="en-US" sz="6400" b="0" i="1" smtClean="0">
                        <a:solidFill>
                          <a:schemeClr val="tx1"/>
                        </a:solidFill>
                        <a:latin typeface="Cambria Math" panose="02040503050406030204" pitchFamily="18" charset="0"/>
                        <a:ea typeface="Calibri" charset="0"/>
                        <a:cs typeface="Calibri" charset="0"/>
                      </a:rPr>
                      <m:t>_</m:t>
                    </m:r>
                    <m:r>
                      <a:rPr lang="en-US" sz="6400" b="0" i="1" smtClean="0">
                        <a:solidFill>
                          <a:schemeClr val="tx1"/>
                        </a:solidFill>
                        <a:latin typeface="Cambria Math" panose="02040503050406030204" pitchFamily="18" charset="0"/>
                        <a:ea typeface="Calibri" charset="0"/>
                        <a:cs typeface="Calibri" charset="0"/>
                      </a:rPr>
                      <m:t>𝑙𝑐𝑢</m:t>
                    </m:r>
                  </m:oMath>
                </a14:m>
                <a:r>
                  <a:rPr lang="en-US" sz="6400" dirty="0">
                    <a:solidFill>
                      <a:schemeClr val="tx1"/>
                    </a:solidFill>
                    <a:latin typeface="Trebuchet MS" panose="020B0603020202020204" pitchFamily="34" charset="0"/>
                    <a:ea typeface="Calibri" charset="0"/>
                    <a:cs typeface="Calibri" charset="0"/>
                  </a:rPr>
                  <a:t> * </a:t>
                </a:r>
                <a14:m>
                  <m:oMath xmlns:m="http://schemas.openxmlformats.org/officeDocument/2006/math">
                    <m:f>
                      <m:fPr>
                        <m:ctrlPr>
                          <a:rPr lang="en-US" sz="6400" i="1" smtClean="0">
                            <a:solidFill>
                              <a:schemeClr val="tx1"/>
                            </a:solidFill>
                            <a:latin typeface="Cambria Math" panose="02040503050406030204" pitchFamily="18" charset="0"/>
                            <a:ea typeface="Calibri" charset="0"/>
                            <a:cs typeface="Calibri" charset="0"/>
                          </a:rPr>
                        </m:ctrlPr>
                      </m:fPr>
                      <m:num>
                        <m:r>
                          <a:rPr lang="en-US" sz="6400" b="0" i="1" smtClean="0">
                            <a:solidFill>
                              <a:schemeClr val="tx1"/>
                            </a:solidFill>
                            <a:latin typeface="Cambria Math" panose="02040503050406030204" pitchFamily="18" charset="0"/>
                            <a:ea typeface="Calibri" charset="0"/>
                            <a:cs typeface="Calibri" charset="0"/>
                          </a:rPr>
                          <m:t>1</m:t>
                        </m:r>
                      </m:num>
                      <m:den>
                        <m:r>
                          <a:rPr lang="en-US" sz="6400" b="0" i="1" smtClean="0">
                            <a:solidFill>
                              <a:schemeClr val="tx1"/>
                            </a:solidFill>
                            <a:latin typeface="Cambria Math" panose="02040503050406030204" pitchFamily="18" charset="0"/>
                            <a:ea typeface="Calibri" charset="0"/>
                            <a:cs typeface="Calibri" charset="0"/>
                          </a:rPr>
                          <m:t>𝐶𝑃𝐼</m:t>
                        </m:r>
                        <m:r>
                          <a:rPr lang="en-US" sz="6400" b="0" i="1" smtClean="0">
                            <a:solidFill>
                              <a:schemeClr val="tx1"/>
                            </a:solidFill>
                            <a:latin typeface="Cambria Math" panose="02040503050406030204" pitchFamily="18" charset="0"/>
                            <a:ea typeface="Calibri" charset="0"/>
                            <a:cs typeface="Calibri" charset="0"/>
                          </a:rPr>
                          <m:t>2017=1</m:t>
                        </m:r>
                      </m:den>
                    </m:f>
                  </m:oMath>
                </a14:m>
                <a:r>
                  <a:rPr lang="en-US" sz="6400" dirty="0">
                    <a:solidFill>
                      <a:schemeClr val="tx1"/>
                    </a:solidFill>
                    <a:latin typeface="Trebuchet MS" panose="020B0603020202020204" pitchFamily="34" charset="0"/>
                    <a:ea typeface="Calibri" charset="0"/>
                    <a:cs typeface="Calibri" charset="0"/>
                  </a:rPr>
                  <a:t> * </a:t>
                </a:r>
                <a14:m>
                  <m:oMath xmlns:m="http://schemas.openxmlformats.org/officeDocument/2006/math">
                    <m:f>
                      <m:fPr>
                        <m:ctrlPr>
                          <a:rPr lang="en-US" sz="6400" i="1">
                            <a:solidFill>
                              <a:schemeClr val="tx1"/>
                            </a:solidFill>
                            <a:latin typeface="Cambria Math" panose="02040503050406030204" pitchFamily="18" charset="0"/>
                            <a:ea typeface="Calibri" charset="0"/>
                            <a:cs typeface="Calibri" charset="0"/>
                          </a:rPr>
                        </m:ctrlPr>
                      </m:fPr>
                      <m:num>
                        <m:r>
                          <a:rPr lang="en-US" sz="6400" b="0" i="1" smtClean="0">
                            <a:solidFill>
                              <a:schemeClr val="tx1"/>
                            </a:solidFill>
                            <a:latin typeface="Cambria Math" panose="02040503050406030204" pitchFamily="18" charset="0"/>
                            <a:ea typeface="Calibri" charset="0"/>
                            <a:cs typeface="Calibri" charset="0"/>
                          </a:rPr>
                          <m:t>1</m:t>
                        </m:r>
                      </m:num>
                      <m:den>
                        <m:r>
                          <a:rPr lang="en-US" sz="6400" b="0" i="1" smtClean="0">
                            <a:solidFill>
                              <a:schemeClr val="tx1"/>
                            </a:solidFill>
                            <a:latin typeface="Cambria Math" panose="02040503050406030204" pitchFamily="18" charset="0"/>
                            <a:ea typeface="Calibri" charset="0"/>
                            <a:cs typeface="Calibri" charset="0"/>
                          </a:rPr>
                          <m:t>𝑃𝑃𝑃</m:t>
                        </m:r>
                        <m:r>
                          <a:rPr lang="en-US" sz="6400" b="0" i="1" smtClean="0">
                            <a:solidFill>
                              <a:schemeClr val="tx1"/>
                            </a:solidFill>
                            <a:latin typeface="Cambria Math" panose="02040503050406030204" pitchFamily="18" charset="0"/>
                            <a:ea typeface="Calibri" charset="0"/>
                            <a:cs typeface="Calibri" charset="0"/>
                          </a:rPr>
                          <m:t>2017</m:t>
                        </m:r>
                      </m:den>
                    </m:f>
                  </m:oMath>
                </a14:m>
                <a:r>
                  <a:rPr lang="en-US" sz="6400" dirty="0">
                    <a:solidFill>
                      <a:schemeClr val="tx1"/>
                    </a:solidFill>
                    <a:latin typeface="Trebuchet MS" panose="020B0603020202020204" pitchFamily="34" charset="0"/>
                    <a:ea typeface="Calibri" charset="0"/>
                    <a:cs typeface="Calibri" charset="0"/>
                  </a:rPr>
                  <a:t>    (2) </a:t>
                </a:r>
              </a:p>
              <a:p>
                <a:pPr>
                  <a:lnSpc>
                    <a:spcPct val="120000"/>
                  </a:lnSpc>
                </a:pPr>
                <a:r>
                  <a:rPr lang="en-US" sz="4800" dirty="0">
                    <a:solidFill>
                      <a:schemeClr val="tx1"/>
                    </a:solidFill>
                    <a:latin typeface="Trebuchet MS" panose="020B0603020202020204" pitchFamily="34" charset="0"/>
                    <a:ea typeface="Calibri" charset="0"/>
                    <a:cs typeface="Calibri" charset="0"/>
                  </a:rPr>
                  <a:t>where: </a:t>
                </a:r>
                <a14:m>
                  <m:oMath xmlns:m="http://schemas.openxmlformats.org/officeDocument/2006/math">
                    <m:r>
                      <a:rPr lang="en-US" sz="4800" b="0" i="1" dirty="0" smtClean="0">
                        <a:solidFill>
                          <a:schemeClr val="tx1"/>
                        </a:solidFill>
                        <a:latin typeface="Cambria Math" panose="02040503050406030204" pitchFamily="18" charset="0"/>
                        <a:ea typeface="Calibri" charset="0"/>
                        <a:cs typeface="Calibri" charset="0"/>
                      </a:rPr>
                      <m:t> </m:t>
                    </m:r>
                    <m:r>
                      <a:rPr lang="en-US" sz="4800" i="1" dirty="0" smtClean="0">
                        <a:solidFill>
                          <a:schemeClr val="tx1"/>
                        </a:solidFill>
                        <a:latin typeface="Cambria Math" panose="02040503050406030204" pitchFamily="18" charset="0"/>
                        <a:ea typeface="Calibri" charset="0"/>
                        <a:cs typeface="Calibri" charset="0"/>
                      </a:rPr>
                      <m:t>𝑊𝑒𝑙𝑓</m:t>
                    </m:r>
                    <m:r>
                      <a:rPr lang="en-US" sz="4800" i="1" dirty="0" smtClean="0">
                        <a:solidFill>
                          <a:schemeClr val="tx1"/>
                        </a:solidFill>
                        <a:latin typeface="Cambria Math" panose="02040503050406030204" pitchFamily="18" charset="0"/>
                        <a:ea typeface="Calibri" charset="0"/>
                        <a:cs typeface="Calibri" charset="0"/>
                      </a:rPr>
                      <m:t>_</m:t>
                    </m:r>
                    <m:r>
                      <a:rPr lang="en-US" sz="4800" i="1" dirty="0" smtClean="0">
                        <a:solidFill>
                          <a:schemeClr val="tx1"/>
                        </a:solidFill>
                        <a:latin typeface="Cambria Math" panose="02040503050406030204" pitchFamily="18" charset="0"/>
                        <a:ea typeface="Calibri" charset="0"/>
                        <a:cs typeface="Calibri" charset="0"/>
                      </a:rPr>
                      <m:t>𝑝𝑝𝑝</m:t>
                    </m:r>
                    <m:r>
                      <a:rPr lang="en-US" sz="4800" i="1" dirty="0" smtClean="0">
                        <a:solidFill>
                          <a:schemeClr val="tx1"/>
                        </a:solidFill>
                        <a:latin typeface="Cambria Math" panose="02040503050406030204" pitchFamily="18" charset="0"/>
                        <a:ea typeface="Calibri" charset="0"/>
                        <a:cs typeface="Calibri" charset="0"/>
                      </a:rPr>
                      <m:t> </m:t>
                    </m:r>
                  </m:oMath>
                </a14:m>
                <a:r>
                  <a:rPr lang="en-US" sz="4800" dirty="0">
                    <a:solidFill>
                      <a:schemeClr val="tx1"/>
                    </a:solidFill>
                    <a:latin typeface="Trebuchet MS" panose="020B0603020202020204" pitchFamily="34" charset="0"/>
                    <a:ea typeface="Calibri" charset="0"/>
                    <a:cs typeface="Calibri" charset="0"/>
                  </a:rPr>
                  <a:t> is the welfare aggregate in 2017 PPP dollars</a:t>
                </a:r>
              </a:p>
              <a:p>
                <a:pPr>
                  <a:lnSpc>
                    <a:spcPct val="120000"/>
                  </a:lnSpc>
                </a:pPr>
                <a14:m>
                  <m:oMath xmlns:m="http://schemas.openxmlformats.org/officeDocument/2006/math">
                    <m:r>
                      <a:rPr lang="en-US" sz="4800" b="0" i="1" smtClean="0">
                        <a:solidFill>
                          <a:schemeClr val="tx1"/>
                        </a:solidFill>
                        <a:latin typeface="Cambria Math" panose="02040503050406030204" pitchFamily="18" charset="0"/>
                        <a:ea typeface="Calibri" charset="0"/>
                        <a:cs typeface="Calibri" charset="0"/>
                      </a:rPr>
                      <m:t>𝑊𝑒𝑙𝑓</m:t>
                    </m:r>
                    <m:r>
                      <a:rPr lang="en-US" sz="4800" b="0" i="1" smtClean="0">
                        <a:solidFill>
                          <a:schemeClr val="tx1"/>
                        </a:solidFill>
                        <a:latin typeface="Cambria Math" panose="02040503050406030204" pitchFamily="18" charset="0"/>
                        <a:ea typeface="Calibri" charset="0"/>
                        <a:cs typeface="Calibri" charset="0"/>
                      </a:rPr>
                      <m:t>_</m:t>
                    </m:r>
                    <m:r>
                      <a:rPr lang="en-US" sz="4800" b="0" i="1" smtClean="0">
                        <a:solidFill>
                          <a:schemeClr val="tx1"/>
                        </a:solidFill>
                        <a:latin typeface="Cambria Math" panose="02040503050406030204" pitchFamily="18" charset="0"/>
                        <a:ea typeface="Calibri" charset="0"/>
                        <a:cs typeface="Calibri" charset="0"/>
                      </a:rPr>
                      <m:t>𝑙𝑐𝑢</m:t>
                    </m:r>
                  </m:oMath>
                </a14:m>
                <a:r>
                  <a:rPr lang="en-US" sz="4800" dirty="0">
                    <a:solidFill>
                      <a:schemeClr val="tx1"/>
                    </a:solidFill>
                    <a:latin typeface="Trebuchet MS" panose="020B0603020202020204" pitchFamily="34" charset="0"/>
                    <a:ea typeface="Calibri" charset="0"/>
                    <a:cs typeface="Calibri" charset="0"/>
                  </a:rPr>
                  <a:t> is the welfare aggregate expressed in local currency unit</a:t>
                </a:r>
              </a:p>
              <a:p>
                <a:pPr>
                  <a:lnSpc>
                    <a:spcPct val="120000"/>
                  </a:lnSpc>
                </a:pPr>
                <a14:m>
                  <m:oMath xmlns:m="http://schemas.openxmlformats.org/officeDocument/2006/math">
                    <m:r>
                      <a:rPr lang="en-US" sz="4800" b="0" i="1" smtClean="0">
                        <a:solidFill>
                          <a:schemeClr val="tx1"/>
                        </a:solidFill>
                        <a:latin typeface="Cambria Math" panose="02040503050406030204" pitchFamily="18" charset="0"/>
                        <a:ea typeface="Calibri" charset="0"/>
                        <a:cs typeface="Calibri" charset="0"/>
                      </a:rPr>
                      <m:t>𝐶𝑃𝐼</m:t>
                    </m:r>
                    <m:r>
                      <a:rPr lang="en-US" sz="4800" b="0" i="1" smtClean="0">
                        <a:solidFill>
                          <a:schemeClr val="tx1"/>
                        </a:solidFill>
                        <a:latin typeface="Cambria Math" panose="02040503050406030204" pitchFamily="18" charset="0"/>
                        <a:ea typeface="Calibri" charset="0"/>
                        <a:cs typeface="Calibri" charset="0"/>
                      </a:rPr>
                      <m:t>2017=1</m:t>
                    </m:r>
                  </m:oMath>
                </a14:m>
                <a:r>
                  <a:rPr lang="en-US" sz="4800" dirty="0">
                    <a:solidFill>
                      <a:schemeClr val="tx1"/>
                    </a:solidFill>
                    <a:latin typeface="Trebuchet MS" panose="020B0603020202020204" pitchFamily="34" charset="0"/>
                    <a:ea typeface="Calibri" charset="0"/>
                    <a:cs typeface="Calibri" charset="0"/>
                  </a:rPr>
                  <a:t> is the CPI of the survey period with 2017 as the base period</a:t>
                </a:r>
              </a:p>
              <a:p>
                <a:pPr>
                  <a:lnSpc>
                    <a:spcPct val="120000"/>
                  </a:lnSpc>
                </a:pPr>
                <a14:m>
                  <m:oMath xmlns:m="http://schemas.openxmlformats.org/officeDocument/2006/math">
                    <m:r>
                      <a:rPr lang="en-US" sz="4800" b="0" i="1" smtClean="0">
                        <a:solidFill>
                          <a:schemeClr val="tx1"/>
                        </a:solidFill>
                        <a:latin typeface="Cambria Math" panose="02040503050406030204" pitchFamily="18" charset="0"/>
                        <a:ea typeface="Calibri" charset="0"/>
                        <a:cs typeface="Calibri" charset="0"/>
                      </a:rPr>
                      <m:t>𝑃𝑃𝑃</m:t>
                    </m:r>
                    <m:r>
                      <a:rPr lang="en-US" sz="4800" b="0" i="1" smtClean="0">
                        <a:solidFill>
                          <a:schemeClr val="tx1"/>
                        </a:solidFill>
                        <a:latin typeface="Cambria Math" panose="02040503050406030204" pitchFamily="18" charset="0"/>
                        <a:ea typeface="Calibri" charset="0"/>
                        <a:cs typeface="Calibri" charset="0"/>
                      </a:rPr>
                      <m:t>2017</m:t>
                    </m:r>
                  </m:oMath>
                </a14:m>
                <a:r>
                  <a:rPr lang="en-US" sz="4800" dirty="0">
                    <a:solidFill>
                      <a:schemeClr val="tx1"/>
                    </a:solidFill>
                    <a:latin typeface="Trebuchet MS" panose="020B0603020202020204" pitchFamily="34" charset="0"/>
                    <a:ea typeface="Calibri" charset="0"/>
                    <a:cs typeface="Calibri" charset="0"/>
                  </a:rPr>
                  <a:t> is the 2017 PPP estimate for the country</a:t>
                </a:r>
              </a:p>
              <a:p>
                <a:pPr marL="285750" lvl="3">
                  <a:spcBef>
                    <a:spcPts val="0"/>
                  </a:spcBef>
                  <a:spcAft>
                    <a:spcPts val="600"/>
                  </a:spcAft>
                  <a:buClr>
                    <a:srgbClr val="00B0F0"/>
                  </a:buClr>
                  <a:buSzPct val="100000"/>
                </a:pPr>
                <a:endParaRPr lang="en-US" b="0" dirty="0">
                  <a:solidFill>
                    <a:srgbClr val="002345"/>
                  </a:solidFill>
                </a:endParaRPr>
              </a:p>
            </p:txBody>
          </p:sp>
        </mc:Choice>
        <mc:Fallback xmlns="">
          <p:sp>
            <p:nvSpPr>
              <p:cNvPr id="12" name="Content Placeholder 3">
                <a:extLst>
                  <a:ext uri="{FF2B5EF4-FFF2-40B4-BE49-F238E27FC236}">
                    <a16:creationId xmlns:a16="http://schemas.microsoft.com/office/drawing/2014/main" id="{C799CB3A-2EE3-4954-8784-1FD1F10DE4B9}"/>
                  </a:ext>
                </a:extLst>
              </p:cNvPr>
              <p:cNvSpPr txBox="1">
                <a:spLocks noRot="1" noChangeAspect="1" noMove="1" noResize="1" noEditPoints="1" noAdjustHandles="1" noChangeArrowheads="1" noChangeShapeType="1" noTextEdit="1"/>
              </p:cNvSpPr>
              <p:nvPr/>
            </p:nvSpPr>
            <p:spPr>
              <a:xfrm>
                <a:off x="107776" y="1104900"/>
                <a:ext cx="9036224" cy="5445124"/>
              </a:xfrm>
              <a:prstGeom prst="rect">
                <a:avLst/>
              </a:prstGeom>
              <a:blipFill>
                <a:blip r:embed="rId3"/>
                <a:stretch>
                  <a:fillRect l="-405" t="-448" b="-3583"/>
                </a:stretch>
              </a:blipFill>
            </p:spPr>
            <p:txBody>
              <a:bodyPr/>
              <a:lstStyle/>
              <a:p>
                <a:r>
                  <a:rPr lang="en-US">
                    <a:noFill/>
                  </a:rPr>
                  <a:t> </a:t>
                </a:r>
              </a:p>
            </p:txBody>
          </p:sp>
        </mc:Fallback>
      </mc:AlternateContent>
    </p:spTree>
    <p:extLst>
      <p:ext uri="{BB962C8B-B14F-4D97-AF65-F5344CB8AC3E}">
        <p14:creationId xmlns:p14="http://schemas.microsoft.com/office/powerpoint/2010/main" val="3586479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32E3AB8-9E21-42BA-9CB7-CBBBF0A1FFFD}"/>
              </a:ext>
            </a:extLst>
          </p:cNvPr>
          <p:cNvSpPr>
            <a:spLocks noGrp="1"/>
          </p:cNvSpPr>
          <p:nvPr>
            <p:ph type="sldNum" sz="quarter" idx="19"/>
          </p:nvPr>
        </p:nvSpPr>
        <p:spPr>
          <a:xfrm>
            <a:off x="8767763" y="6367462"/>
            <a:ext cx="317500" cy="365125"/>
          </a:xfrm>
        </p:spPr>
        <p:txBody>
          <a:bodyPr/>
          <a:lstStyle>
            <a:lvl1pPr eaLnBrk="0" hangingPunct="0">
              <a:defRPr sz="1600" b="1">
                <a:solidFill>
                  <a:schemeClr val="tx1"/>
                </a:solidFill>
                <a:latin typeface="Trebuchet MS" panose="020B0603020202020204" pitchFamily="34" charset="0"/>
                <a:ea typeface="MS PGothic" panose="020B0600070205080204" pitchFamily="34" charset="-128"/>
              </a:defRPr>
            </a:lvl1pPr>
            <a:lvl2pPr marL="742950" indent="-285750" eaLnBrk="0" hangingPunct="0">
              <a:defRPr sz="1600" b="1">
                <a:solidFill>
                  <a:schemeClr val="tx1"/>
                </a:solidFill>
                <a:latin typeface="Trebuchet MS" panose="020B0603020202020204" pitchFamily="34" charset="0"/>
                <a:ea typeface="MS PGothic" panose="020B0600070205080204" pitchFamily="34" charset="-128"/>
              </a:defRPr>
            </a:lvl2pPr>
            <a:lvl3pPr marL="1143000" indent="-228600" eaLnBrk="0" hangingPunct="0">
              <a:defRPr sz="1600" b="1">
                <a:solidFill>
                  <a:schemeClr val="tx1"/>
                </a:solidFill>
                <a:latin typeface="Trebuchet MS" panose="020B0603020202020204" pitchFamily="34" charset="0"/>
                <a:ea typeface="MS PGothic" panose="020B0600070205080204" pitchFamily="34" charset="-128"/>
              </a:defRPr>
            </a:lvl3pPr>
            <a:lvl4pPr marL="1600200" indent="-228600" eaLnBrk="0" hangingPunct="0">
              <a:defRPr sz="1600" b="1">
                <a:solidFill>
                  <a:schemeClr val="tx1"/>
                </a:solidFill>
                <a:latin typeface="Trebuchet MS" panose="020B0603020202020204" pitchFamily="34" charset="0"/>
                <a:ea typeface="MS PGothic" panose="020B0600070205080204" pitchFamily="34" charset="-128"/>
              </a:defRPr>
            </a:lvl4pPr>
            <a:lvl5pPr marL="2057400" indent="-228600" eaLnBrk="0" hangingPunct="0">
              <a:defRPr sz="1600" b="1">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ct val="0"/>
              </a:spcBef>
              <a:spcAft>
                <a:spcPct val="0"/>
              </a:spcAft>
              <a:defRPr sz="1600" b="1">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ct val="0"/>
              </a:spcBef>
              <a:spcAft>
                <a:spcPct val="0"/>
              </a:spcAft>
              <a:defRPr sz="1600" b="1">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ct val="0"/>
              </a:spcBef>
              <a:spcAft>
                <a:spcPct val="0"/>
              </a:spcAft>
              <a:defRPr sz="1600" b="1">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ct val="0"/>
              </a:spcBef>
              <a:spcAft>
                <a:spcPct val="0"/>
              </a:spcAft>
              <a:defRPr sz="1600" b="1">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7BE502F0-7772-4A3C-B4C9-E3C39BBD6157}" type="slidenum">
              <a:rPr kumimoji="0" lang="en-US" altLang="en-US" sz="1100" b="1" i="0" u="none" strike="noStrike" kern="1200" cap="none" spc="0" normalizeH="0" baseline="0" noProof="0">
                <a:ln>
                  <a:noFill/>
                </a:ln>
                <a:solidFill>
                  <a:srgbClr val="002345"/>
                </a:solidFill>
                <a:effectLst/>
                <a:uLnTx/>
                <a:uFillTx/>
                <a:latin typeface="Arial" panose="020B0604020202020204" pitchFamily="34" charset="0"/>
                <a:ea typeface="MS PGothic" panose="020B0600070205080204" pitchFamily="34" charset="-128"/>
                <a:cs typeface="Times New Roman" panose="02020603050405020304"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25</a:t>
            </a:fld>
            <a:endParaRPr kumimoji="0" lang="en-US" altLang="en-US" sz="1100" b="1" i="0" u="none" strike="noStrike" kern="1200" cap="none" spc="0" normalizeH="0" baseline="0" noProof="0">
              <a:ln>
                <a:noFill/>
              </a:ln>
              <a:solidFill>
                <a:srgbClr val="002345"/>
              </a:solidFill>
              <a:effectLst/>
              <a:uLnTx/>
              <a:uFillTx/>
              <a:latin typeface="Arial" panose="020B0604020202020204" pitchFamily="34" charset="0"/>
              <a:ea typeface="MS PGothic" panose="020B0600070205080204" pitchFamily="34" charset="-128"/>
              <a:cs typeface="Times New Roman" panose="02020603050405020304" pitchFamily="18" charset="0"/>
            </a:endParaRPr>
          </a:p>
        </p:txBody>
      </p:sp>
      <p:sp>
        <p:nvSpPr>
          <p:cNvPr id="10" name="Rectangle 9">
            <a:extLst>
              <a:ext uri="{FF2B5EF4-FFF2-40B4-BE49-F238E27FC236}">
                <a16:creationId xmlns:a16="http://schemas.microsoft.com/office/drawing/2014/main" id="{A2142170-5528-4485-885A-6EEEDD0EE6EF}"/>
              </a:ext>
            </a:extLst>
          </p:cNvPr>
          <p:cNvSpPr/>
          <p:nvPr/>
        </p:nvSpPr>
        <p:spPr bwMode="auto">
          <a:xfrm>
            <a:off x="0" y="0"/>
            <a:ext cx="9144000" cy="1042416"/>
          </a:xfrm>
          <a:prstGeom prst="rect">
            <a:avLst/>
          </a:prstGeom>
          <a:solidFill>
            <a:schemeClr val="tx1"/>
          </a:solidFill>
          <a:ln w="9525" cap="flat" cmpd="sng" algn="ctr">
            <a:noFill/>
            <a:prstDash val="solid"/>
            <a:round/>
            <a:headEnd type="none" w="med" len="med"/>
            <a:tailEnd type="none" w="med" len="med"/>
          </a:ln>
          <a:effectLst/>
        </p:spPr>
        <p:txBody>
          <a:bodyPr vert="horz" wrap="square" lIns="27432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lang="en-US" sz="3600" b="0" dirty="0">
                <a:solidFill>
                  <a:prstClr val="white"/>
                </a:solidFill>
                <a:latin typeface="Andes" panose="02000000000000000000" pitchFamily="50" charset="0"/>
                <a:cs typeface="Times New Roman" pitchFamily="18" charset="0"/>
              </a:rPr>
              <a:t>2. </a:t>
            </a:r>
            <a:r>
              <a:rPr kumimoji="0" lang="en-US" sz="3600" b="0" i="0" u="none" strike="noStrike" kern="1200" cap="none" spc="0" normalizeH="0" baseline="0" noProof="0" dirty="0">
                <a:ln>
                  <a:noFill/>
                </a:ln>
                <a:solidFill>
                  <a:prstClr val="white"/>
                </a:solidFill>
                <a:effectLst/>
                <a:uLnTx/>
                <a:uFillTx/>
                <a:latin typeface="Andes" panose="02000000000000000000" pitchFamily="50" charset="0"/>
                <a:ea typeface="MS PGothic" panose="020B0600070205080204" pitchFamily="34" charset="-128"/>
                <a:cs typeface="Times New Roman" pitchFamily="18" charset="0"/>
              </a:rPr>
              <a:t>Notes on “5. Calculate the IPL”</a:t>
            </a:r>
          </a:p>
        </p:txBody>
      </p:sp>
      <p:sp>
        <p:nvSpPr>
          <p:cNvPr id="11" name="Rectangle 10">
            <a:extLst>
              <a:ext uri="{FF2B5EF4-FFF2-40B4-BE49-F238E27FC236}">
                <a16:creationId xmlns:a16="http://schemas.microsoft.com/office/drawing/2014/main" id="{D4232372-4C9A-44CE-9308-049E78062937}"/>
              </a:ext>
            </a:extLst>
          </p:cNvPr>
          <p:cNvSpPr/>
          <p:nvPr/>
        </p:nvSpPr>
        <p:spPr bwMode="auto">
          <a:xfrm>
            <a:off x="0" y="1042416"/>
            <a:ext cx="9144000" cy="62484"/>
          </a:xfrm>
          <a:prstGeom prst="rect">
            <a:avLst/>
          </a:prstGeom>
          <a:solidFill>
            <a:srgbClr val="00ADE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5888" marR="0" lvl="0" indent="-115888" algn="l" defTabSz="914400" rtl="0" eaLnBrk="1" fontAlgn="base" latinLnBrk="0" hangingPunct="1">
              <a:lnSpc>
                <a:spcPct val="100000"/>
              </a:lnSpc>
              <a:spcBef>
                <a:spcPct val="50000"/>
              </a:spcBef>
              <a:spcAft>
                <a:spcPct val="0"/>
              </a:spcAft>
              <a:buClrTx/>
              <a:buSzTx/>
              <a:buFontTx/>
              <a:buChar char="•"/>
              <a:tabLst/>
              <a:defRPr/>
            </a:pPr>
            <a:endParaRPr kumimoji="0" lang="en-US" sz="1300" b="0" i="0" u="none" strike="noStrike" kern="1200" cap="none" spc="0" normalizeH="0" baseline="0" noProof="0">
              <a:ln>
                <a:noFill/>
              </a:ln>
              <a:solidFill>
                <a:srgbClr val="002345"/>
              </a:solidFill>
              <a:effectLst/>
              <a:uLnTx/>
              <a:uFillTx/>
              <a:latin typeface="Trebuchet MS" pitchFamily="34" charset="0"/>
              <a:ea typeface="MS PGothic" panose="020B0600070205080204" pitchFamily="34" charset="-128"/>
              <a:cs typeface="Times New Roman" pitchFamily="18" charset="0"/>
            </a:endParaRPr>
          </a:p>
        </p:txBody>
      </p:sp>
      <p:sp>
        <p:nvSpPr>
          <p:cNvPr id="70" name="TextBox 69">
            <a:extLst>
              <a:ext uri="{FF2B5EF4-FFF2-40B4-BE49-F238E27FC236}">
                <a16:creationId xmlns:a16="http://schemas.microsoft.com/office/drawing/2014/main" id="{D2C09F96-CDEB-418A-8EB3-3F8D8C8DEC16}"/>
              </a:ext>
            </a:extLst>
          </p:cNvPr>
          <p:cNvSpPr txBox="1"/>
          <p:nvPr/>
        </p:nvSpPr>
        <p:spPr>
          <a:xfrm>
            <a:off x="4016754" y="2360999"/>
            <a:ext cx="2721653" cy="292388"/>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prstClr val="white"/>
                </a:solidFill>
                <a:effectLst/>
                <a:uLnTx/>
                <a:uFillTx/>
                <a:latin typeface="Arial"/>
                <a:ea typeface="MS PGothic" panose="020B0600070205080204" pitchFamily="34" charset="-128"/>
                <a:cs typeface="Arial" panose="020B0604020202020204" pitchFamily="34" charset="0"/>
              </a:rPr>
              <a:t>WORKWITH PRIVATE SECTOR</a:t>
            </a:r>
          </a:p>
        </p:txBody>
      </p:sp>
      <p:sp>
        <p:nvSpPr>
          <p:cNvPr id="71" name="TextBox 70">
            <a:extLst>
              <a:ext uri="{FF2B5EF4-FFF2-40B4-BE49-F238E27FC236}">
                <a16:creationId xmlns:a16="http://schemas.microsoft.com/office/drawing/2014/main" id="{8E22164F-48FC-4B48-8CBC-2BBE43EAADF0}"/>
              </a:ext>
            </a:extLst>
          </p:cNvPr>
          <p:cNvSpPr txBox="1"/>
          <p:nvPr/>
        </p:nvSpPr>
        <p:spPr>
          <a:xfrm>
            <a:off x="7374172" y="2360999"/>
            <a:ext cx="1170863" cy="292388"/>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prstClr val="white"/>
                </a:solidFill>
                <a:effectLst/>
                <a:uLnTx/>
                <a:uFillTx/>
                <a:latin typeface="Arial"/>
                <a:ea typeface="MS PGothic" panose="020B0600070205080204" pitchFamily="34" charset="-128"/>
                <a:cs typeface="Arial" panose="020B0604020202020204" pitchFamily="34" charset="0"/>
              </a:rPr>
              <a:t>TRIBNAL</a:t>
            </a:r>
          </a:p>
        </p:txBody>
      </p:sp>
      <p:sp>
        <p:nvSpPr>
          <p:cNvPr id="9" name="Right Brace 8">
            <a:extLst>
              <a:ext uri="{FF2B5EF4-FFF2-40B4-BE49-F238E27FC236}">
                <a16:creationId xmlns:a16="http://schemas.microsoft.com/office/drawing/2014/main" id="{095349F2-EA8B-4E4B-BB0F-DAD993ADBCC7}"/>
              </a:ext>
            </a:extLst>
          </p:cNvPr>
          <p:cNvSpPr/>
          <p:nvPr/>
        </p:nvSpPr>
        <p:spPr bwMode="auto">
          <a:xfrm rot="5599429">
            <a:off x="-476072" y="5433733"/>
            <a:ext cx="317500" cy="1351573"/>
          </a:xfrm>
          <a:prstGeom prst="rightBrace">
            <a:avLst>
              <a:gd name="adj1" fmla="val 8333"/>
              <a:gd name="adj2" fmla="val 46925"/>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5888" marR="0" lvl="0" indent="-115888" algn="l" defTabSz="914400" rtl="0" eaLnBrk="1" fontAlgn="base" latinLnBrk="0" hangingPunct="1">
              <a:lnSpc>
                <a:spcPct val="100000"/>
              </a:lnSpc>
              <a:spcBef>
                <a:spcPct val="50000"/>
              </a:spcBef>
              <a:spcAft>
                <a:spcPct val="0"/>
              </a:spcAft>
              <a:buClrTx/>
              <a:buSzTx/>
              <a:buFontTx/>
              <a:buChar char="•"/>
              <a:tabLst/>
              <a:defRPr/>
            </a:pPr>
            <a:endParaRPr kumimoji="0" lang="en-US" sz="1300" b="0" i="0" u="none" strike="noStrike" kern="1200" cap="none" spc="0" normalizeH="0" baseline="0" noProof="0">
              <a:ln>
                <a:noFill/>
              </a:ln>
              <a:solidFill>
                <a:srgbClr val="002345"/>
              </a:solidFill>
              <a:effectLst/>
              <a:uLnTx/>
              <a:uFillTx/>
              <a:latin typeface="Trebuchet MS" pitchFamily="34" charset="0"/>
              <a:ea typeface="MS PGothic" panose="020B0600070205080204" pitchFamily="34" charset="-128"/>
              <a:cs typeface="Times New Roman" pitchFamily="18" charset="0"/>
            </a:endParaRPr>
          </a:p>
        </p:txBody>
      </p:sp>
      <p:sp>
        <p:nvSpPr>
          <p:cNvPr id="12" name="Content Placeholder 3">
            <a:extLst>
              <a:ext uri="{FF2B5EF4-FFF2-40B4-BE49-F238E27FC236}">
                <a16:creationId xmlns:a16="http://schemas.microsoft.com/office/drawing/2014/main" id="{C799CB3A-2EE3-4954-8784-1FD1F10DE4B9}"/>
              </a:ext>
            </a:extLst>
          </p:cNvPr>
          <p:cNvSpPr txBox="1">
            <a:spLocks/>
          </p:cNvSpPr>
          <p:nvPr/>
        </p:nvSpPr>
        <p:spPr>
          <a:xfrm>
            <a:off x="107776" y="1265238"/>
            <a:ext cx="9036224" cy="5284786"/>
          </a:xfrm>
          <a:prstGeom prst="rect">
            <a:avLst/>
          </a:prstGeom>
        </p:spPr>
        <p:txBody>
          <a:bodyPr>
            <a:normAutofit fontScale="77500" lnSpcReduction="20000"/>
          </a:bodyPr>
          <a:lstStyle>
            <a:lvl1pPr marL="342900" indent="-342900" algn="l" rtl="0" eaLnBrk="0" fontAlgn="base" hangingPunct="0">
              <a:lnSpc>
                <a:spcPct val="150000"/>
              </a:lnSpc>
              <a:spcBef>
                <a:spcPts val="1800"/>
              </a:spcBef>
              <a:spcAft>
                <a:spcPct val="0"/>
              </a:spcAft>
              <a:buClr>
                <a:srgbClr val="404040"/>
              </a:buClr>
              <a:defRPr>
                <a:solidFill>
                  <a:srgbClr val="595959"/>
                </a:solidFill>
                <a:latin typeface="Arial"/>
                <a:ea typeface="MS PGothic" pitchFamily="34" charset="-128"/>
                <a:cs typeface="Arial"/>
              </a:defRPr>
            </a:lvl1pPr>
            <a:lvl2pPr marL="285750" indent="-285750" algn="l" rtl="0" eaLnBrk="0" fontAlgn="base" hangingPunct="0">
              <a:lnSpc>
                <a:spcPct val="110000"/>
              </a:lnSpc>
              <a:spcBef>
                <a:spcPct val="0"/>
              </a:spcBef>
              <a:spcAft>
                <a:spcPct val="0"/>
              </a:spcAft>
              <a:buClr>
                <a:srgbClr val="595959"/>
              </a:buClr>
              <a:buFont typeface="Arial" panose="020B0604020202020204" pitchFamily="34" charset="0"/>
              <a:buChar char="•"/>
              <a:defRPr>
                <a:solidFill>
                  <a:srgbClr val="595959"/>
                </a:solidFill>
                <a:latin typeface="Arial"/>
                <a:ea typeface="MS PGothic" pitchFamily="34" charset="-128"/>
                <a:cs typeface="Arial"/>
              </a:defRPr>
            </a:lvl2pPr>
            <a:lvl3pPr marL="285750" indent="-285750" algn="l" rtl="0" eaLnBrk="0" fontAlgn="base" hangingPunct="0">
              <a:lnSpc>
                <a:spcPct val="110000"/>
              </a:lnSpc>
              <a:spcBef>
                <a:spcPct val="0"/>
              </a:spcBef>
              <a:spcAft>
                <a:spcPct val="0"/>
              </a:spcAft>
              <a:buClr>
                <a:schemeClr val="tx1"/>
              </a:buClr>
              <a:buFont typeface="Arial" panose="020B0604020202020204" pitchFamily="34" charset="0"/>
              <a:buChar char="•"/>
              <a:defRPr>
                <a:solidFill>
                  <a:schemeClr val="tx2"/>
                </a:solidFill>
                <a:latin typeface="Arial"/>
                <a:ea typeface="MS PGothic" pitchFamily="34" charset="-128"/>
                <a:cs typeface="Arial"/>
              </a:defRPr>
            </a:lvl3pPr>
            <a:lvl4pPr marL="831850" indent="-285750" algn="l" rtl="0" eaLnBrk="0" fontAlgn="base" hangingPunct="0">
              <a:lnSpc>
                <a:spcPct val="110000"/>
              </a:lnSpc>
              <a:spcBef>
                <a:spcPct val="0"/>
              </a:spcBef>
              <a:spcAft>
                <a:spcPct val="0"/>
              </a:spcAft>
              <a:buClr>
                <a:srgbClr val="595959"/>
              </a:buClr>
              <a:buFont typeface="Arial" panose="020B0604020202020204" pitchFamily="34" charset="0"/>
              <a:buChar char="•"/>
              <a:defRPr>
                <a:solidFill>
                  <a:srgbClr val="595959"/>
                </a:solidFill>
                <a:latin typeface="Arial"/>
                <a:ea typeface="MS PGothic" pitchFamily="34" charset="-128"/>
                <a:cs typeface="Arial"/>
              </a:defRPr>
            </a:lvl4pPr>
            <a:lvl5pPr marL="1196975" indent="-285750" algn="l" rtl="0" eaLnBrk="0" fontAlgn="base" hangingPunct="0">
              <a:lnSpc>
                <a:spcPct val="110000"/>
              </a:lnSpc>
              <a:spcBef>
                <a:spcPct val="0"/>
              </a:spcBef>
              <a:spcAft>
                <a:spcPct val="0"/>
              </a:spcAft>
              <a:buClr>
                <a:srgbClr val="595959"/>
              </a:buClr>
              <a:buFont typeface="Arial" panose="020B0604020202020204" pitchFamily="34" charset="0"/>
              <a:buChar char="•"/>
              <a:defRPr>
                <a:solidFill>
                  <a:srgbClr val="595959"/>
                </a:solidFill>
                <a:latin typeface="Arial"/>
                <a:ea typeface="MS PGothic" pitchFamily="34" charset="-128"/>
                <a:cs typeface="Arial"/>
              </a:defRPr>
            </a:lvl5pPr>
            <a:lvl6pPr marL="502920" indent="-228600" algn="l" rtl="0" fontAlgn="base">
              <a:spcBef>
                <a:spcPct val="20000"/>
              </a:spcBef>
              <a:spcAft>
                <a:spcPct val="0"/>
              </a:spcAft>
              <a:buClr>
                <a:schemeClr val="tx2">
                  <a:lumMod val="65000"/>
                  <a:lumOff val="35000"/>
                </a:schemeClr>
              </a:buClr>
              <a:buFont typeface="Arial"/>
              <a:buChar char="•"/>
              <a:defRPr sz="1800">
                <a:solidFill>
                  <a:schemeClr val="tx2">
                    <a:lumMod val="65000"/>
                    <a:lumOff val="35000"/>
                  </a:schemeClr>
                </a:solidFill>
                <a:latin typeface="+mn-lt"/>
              </a:defRPr>
            </a:lvl6pPr>
            <a:lvl7pPr marL="2971800" indent="-228600" algn="l" rtl="0" fontAlgn="base">
              <a:spcBef>
                <a:spcPct val="20000"/>
              </a:spcBef>
              <a:spcAft>
                <a:spcPct val="0"/>
              </a:spcAft>
              <a:buClr>
                <a:srgbClr val="00783C"/>
              </a:buClr>
              <a:buChar char="»"/>
              <a:defRPr sz="1600">
                <a:solidFill>
                  <a:schemeClr val="tx1"/>
                </a:solidFill>
                <a:latin typeface="+mn-lt"/>
              </a:defRPr>
            </a:lvl7pPr>
            <a:lvl8pPr marL="3429000" indent="-228600" algn="l" rtl="0" fontAlgn="base">
              <a:spcBef>
                <a:spcPct val="20000"/>
              </a:spcBef>
              <a:spcAft>
                <a:spcPct val="0"/>
              </a:spcAft>
              <a:buClr>
                <a:srgbClr val="00783C"/>
              </a:buClr>
              <a:buChar char="»"/>
              <a:defRPr sz="1600">
                <a:solidFill>
                  <a:schemeClr val="tx1"/>
                </a:solidFill>
                <a:latin typeface="+mn-lt"/>
              </a:defRPr>
            </a:lvl8pPr>
            <a:lvl9pPr marL="3886200" indent="-228600" algn="l" rtl="0" fontAlgn="base">
              <a:spcBef>
                <a:spcPct val="20000"/>
              </a:spcBef>
              <a:spcAft>
                <a:spcPct val="0"/>
              </a:spcAft>
              <a:buClr>
                <a:srgbClr val="00783C"/>
              </a:buClr>
              <a:buChar char="»"/>
              <a:defRPr sz="1600">
                <a:solidFill>
                  <a:schemeClr val="tx1"/>
                </a:solidFill>
                <a:latin typeface="+mn-lt"/>
              </a:defRPr>
            </a:lvl9pPr>
          </a:lstStyle>
          <a:p>
            <a:pPr marL="0" marR="0" lvl="0" indent="0" algn="l" defTabSz="457200" rtl="0" eaLnBrk="0" fontAlgn="base" latinLnBrk="0" hangingPunct="0">
              <a:lnSpc>
                <a:spcPct val="100000"/>
              </a:lnSpc>
              <a:spcBef>
                <a:spcPct val="30000"/>
              </a:spcBef>
              <a:spcAft>
                <a:spcPct val="0"/>
              </a:spcAft>
              <a:buClrTx/>
              <a:buSzTx/>
              <a:tabLst/>
              <a:defRPr/>
            </a:pPr>
            <a:r>
              <a:rPr lang="en-US" sz="1900" dirty="0">
                <a:solidFill>
                  <a:schemeClr val="tx1"/>
                </a:solidFill>
                <a:latin typeface="+mn-lt"/>
                <a:cs typeface="Times New Roman" panose="02020603050405020304" pitchFamily="18" charset="0"/>
              </a:rPr>
              <a:t>Steps followed in deriving the international poverty line and higher lines</a:t>
            </a:r>
          </a:p>
          <a:p>
            <a:pPr marL="457200" indent="-457200" defTabSz="457200">
              <a:lnSpc>
                <a:spcPct val="100000"/>
              </a:lnSpc>
              <a:spcBef>
                <a:spcPct val="30000"/>
              </a:spcBef>
              <a:buClrTx/>
              <a:buFont typeface="+mj-lt"/>
              <a:buAutoNum type="arabicPeriod"/>
              <a:defRPr/>
            </a:pPr>
            <a:r>
              <a:rPr lang="en-US" sz="1900" b="0" dirty="0">
                <a:solidFill>
                  <a:schemeClr val="tx1"/>
                </a:solidFill>
                <a:cs typeface="Times New Roman" panose="02020603050405020304" pitchFamily="18" charset="0"/>
              </a:rPr>
              <a:t>Derive </a:t>
            </a:r>
            <a:r>
              <a:rPr lang="en-US" sz="1900" b="0" u="sng" dirty="0">
                <a:solidFill>
                  <a:schemeClr val="tx1"/>
                </a:solidFill>
                <a:cs typeface="Times New Roman" panose="02020603050405020304" pitchFamily="18" charset="0"/>
              </a:rPr>
              <a:t>harmonized national poverty lines</a:t>
            </a:r>
            <a:r>
              <a:rPr lang="en-US" sz="1900" b="0" dirty="0">
                <a:solidFill>
                  <a:schemeClr val="tx1"/>
                </a:solidFill>
                <a:cs typeface="Times New Roman" panose="02020603050405020304" pitchFamily="18" charset="0"/>
              </a:rPr>
              <a:t> using: </a:t>
            </a:r>
          </a:p>
          <a:p>
            <a:pPr marL="1003300" lvl="3" indent="-514350" defTabSz="457200">
              <a:lnSpc>
                <a:spcPct val="100000"/>
              </a:lnSpc>
              <a:spcBef>
                <a:spcPct val="30000"/>
              </a:spcBef>
              <a:buClrTx/>
              <a:buFont typeface="+mj-lt"/>
              <a:buAutoNum type="romanLcPeriod"/>
              <a:defRPr/>
            </a:pPr>
            <a:r>
              <a:rPr lang="en-US" sz="1900" b="0" dirty="0">
                <a:solidFill>
                  <a:schemeClr val="tx1"/>
                </a:solidFill>
                <a:cs typeface="Times New Roman" panose="02020603050405020304" pitchFamily="18" charset="0"/>
              </a:rPr>
              <a:t>national poverty rates reported in WDI</a:t>
            </a:r>
          </a:p>
          <a:p>
            <a:pPr marL="1003300" lvl="3" indent="-514350" defTabSz="457200">
              <a:lnSpc>
                <a:spcPct val="100000"/>
              </a:lnSpc>
              <a:spcBef>
                <a:spcPct val="30000"/>
              </a:spcBef>
              <a:buClrTx/>
              <a:buFont typeface="+mj-lt"/>
              <a:buAutoNum type="romanLcPeriod"/>
              <a:defRPr/>
            </a:pPr>
            <a:r>
              <a:rPr lang="en-US" sz="1900" b="0" dirty="0">
                <a:solidFill>
                  <a:schemeClr val="tx1"/>
                </a:solidFill>
                <a:cs typeface="Times New Roman" panose="02020603050405020304" pitchFamily="18" charset="0"/>
              </a:rPr>
              <a:t>welfare distributions, all expressed in per capita PPP units</a:t>
            </a:r>
          </a:p>
          <a:p>
            <a:pPr marL="285750" indent="-285750" defTabSz="457200">
              <a:lnSpc>
                <a:spcPct val="100000"/>
              </a:lnSpc>
              <a:spcBef>
                <a:spcPct val="30000"/>
              </a:spcBef>
              <a:buClrTx/>
              <a:buFont typeface="Arial" panose="020B0604020202020204" pitchFamily="34" charset="0"/>
              <a:buChar char="•"/>
              <a:defRPr/>
            </a:pPr>
            <a:r>
              <a:rPr lang="en-US" sz="1900" b="0" dirty="0">
                <a:solidFill>
                  <a:schemeClr val="tx1"/>
                </a:solidFill>
                <a:cs typeface="Times New Roman" panose="02020603050405020304" pitchFamily="18" charset="0"/>
              </a:rPr>
              <a:t>Select one line per country that is closest in time to the 2017 ICP reference year </a:t>
            </a:r>
          </a:p>
          <a:p>
            <a:pPr marL="285750" indent="-285750" defTabSz="457200">
              <a:lnSpc>
                <a:spcPct val="100000"/>
              </a:lnSpc>
              <a:spcBef>
                <a:spcPct val="30000"/>
              </a:spcBef>
              <a:buClrTx/>
              <a:buFont typeface="Arial" panose="020B0604020202020204" pitchFamily="34" charset="0"/>
              <a:buChar char="•"/>
              <a:defRPr/>
            </a:pPr>
            <a:r>
              <a:rPr lang="en-US" sz="1900" b="0" dirty="0">
                <a:solidFill>
                  <a:schemeClr val="tx1"/>
                </a:solidFill>
                <a:latin typeface="+mn-lt"/>
                <a:cs typeface="Times New Roman" panose="02020603050405020304" pitchFamily="18" charset="0"/>
              </a:rPr>
              <a:t>Categorize countries according to the World Bank’s income classification in the years the surveys were conducted. </a:t>
            </a:r>
          </a:p>
          <a:p>
            <a:pPr marL="285750" marR="0" lvl="0" indent="-2857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900" b="0" dirty="0">
                <a:solidFill>
                  <a:schemeClr val="tx1"/>
                </a:solidFill>
                <a:latin typeface="+mn-lt"/>
                <a:cs typeface="Times New Roman" panose="02020603050405020304" pitchFamily="18" charset="0"/>
              </a:rPr>
              <a:t>The global poverty lines are the medians of the harmonized, national poverty lines, by income group.</a:t>
            </a:r>
          </a:p>
          <a:p>
            <a:pPr marL="285750" marR="0" lvl="0" indent="-285750" algn="l" defTabSz="457200" rtl="0" eaLnBrk="0" fontAlgn="base" latinLnBrk="0" hangingPunct="0">
              <a:lnSpc>
                <a:spcPct val="100000"/>
              </a:lnSpc>
              <a:spcBef>
                <a:spcPct val="30000"/>
              </a:spcBef>
              <a:spcAft>
                <a:spcPct val="0"/>
              </a:spcAft>
              <a:buClrTx/>
              <a:buSzTx/>
              <a:buFontTx/>
              <a:buChar char="-"/>
              <a:tabLst/>
              <a:defRPr/>
            </a:pPr>
            <a:endParaRPr lang="en-US" sz="1900" b="0" dirty="0">
              <a:solidFill>
                <a:schemeClr val="tx1"/>
              </a:solidFill>
              <a:effectLst/>
              <a:latin typeface="+mn-lt"/>
              <a:ea typeface="Calibri" panose="020F0502020204030204" pitchFamily="34" charset="0"/>
            </a:endParaRPr>
          </a:p>
          <a:p>
            <a:pPr marL="0" marR="0" lvl="0" indent="0" algn="l" defTabSz="457200" rtl="0" eaLnBrk="0" fontAlgn="base" latinLnBrk="0" hangingPunct="0">
              <a:lnSpc>
                <a:spcPct val="100000"/>
              </a:lnSpc>
              <a:spcBef>
                <a:spcPct val="30000"/>
              </a:spcBef>
              <a:spcAft>
                <a:spcPct val="0"/>
              </a:spcAft>
              <a:buClrTx/>
              <a:buSzTx/>
              <a:tabLst/>
              <a:defRPr/>
            </a:pPr>
            <a:r>
              <a:rPr lang="en-US" sz="1900" dirty="0">
                <a:solidFill>
                  <a:schemeClr val="tx1"/>
                </a:solidFill>
                <a:latin typeface="+mn-lt"/>
                <a:ea typeface="Calibri" panose="020F0502020204030204" pitchFamily="34" charset="0"/>
              </a:rPr>
              <a:t>New method addresses several issues with the current methodology:</a:t>
            </a:r>
          </a:p>
          <a:p>
            <a:pPr lvl="2" defTabSz="457200">
              <a:lnSpc>
                <a:spcPct val="100000"/>
              </a:lnSpc>
              <a:spcBef>
                <a:spcPct val="30000"/>
              </a:spcBef>
              <a:buClrTx/>
              <a:defRPr/>
            </a:pPr>
            <a:r>
              <a:rPr lang="en-US" sz="1900" b="0" dirty="0">
                <a:solidFill>
                  <a:schemeClr val="tx1"/>
                </a:solidFill>
                <a:latin typeface="+mn-lt"/>
                <a:ea typeface="Calibri" panose="020F0502020204030204" pitchFamily="34" charset="0"/>
              </a:rPr>
              <a:t>The</a:t>
            </a:r>
            <a:r>
              <a:rPr lang="en-US" sz="1900" b="0" dirty="0">
                <a:solidFill>
                  <a:schemeClr val="tx1"/>
                </a:solidFill>
                <a:latin typeface="+mn-lt"/>
              </a:rPr>
              <a:t> 15 countries upon which the $1.90 line is based are not the poorest countries in the world, as often times assumed.</a:t>
            </a:r>
            <a:endParaRPr lang="en-US" sz="1900" b="0" dirty="0">
              <a:solidFill>
                <a:schemeClr val="tx1"/>
              </a:solidFill>
              <a:latin typeface="+mn-lt"/>
              <a:ea typeface="Calibri" panose="020F0502020204030204" pitchFamily="34" charset="0"/>
            </a:endParaRPr>
          </a:p>
          <a:p>
            <a:pPr lvl="2" defTabSz="457200">
              <a:lnSpc>
                <a:spcPct val="100000"/>
              </a:lnSpc>
              <a:spcBef>
                <a:spcPct val="30000"/>
              </a:spcBef>
              <a:buClrTx/>
              <a:defRPr/>
            </a:pPr>
            <a:r>
              <a:rPr lang="en-US" sz="1900" b="0" dirty="0">
                <a:solidFill>
                  <a:schemeClr val="tx1"/>
                </a:solidFill>
                <a:latin typeface="+mn-lt"/>
                <a:ea typeface="Calibri" panose="020F0502020204030204" pitchFamily="34" charset="0"/>
              </a:rPr>
              <a:t>Their national poverty lines are not in comparable units; some are in per capita terms, others in adult equivalent terms</a:t>
            </a:r>
          </a:p>
          <a:p>
            <a:pPr lvl="2" defTabSz="457200">
              <a:lnSpc>
                <a:spcPct val="100000"/>
              </a:lnSpc>
              <a:spcBef>
                <a:spcPct val="30000"/>
              </a:spcBef>
              <a:buClrTx/>
              <a:defRPr/>
            </a:pPr>
            <a:r>
              <a:rPr lang="en-US" sz="1900" b="0" dirty="0">
                <a:solidFill>
                  <a:schemeClr val="tx1"/>
                </a:solidFill>
                <a:latin typeface="+mn-lt"/>
                <a:ea typeface="Calibri" panose="020F0502020204030204" pitchFamily="34" charset="0"/>
              </a:rPr>
              <a:t>Their national poverty lines are old, long CPI series are needed to convert them to the ICP reference year</a:t>
            </a:r>
          </a:p>
          <a:p>
            <a:pPr lvl="2" defTabSz="457200">
              <a:lnSpc>
                <a:spcPct val="100000"/>
              </a:lnSpc>
              <a:spcBef>
                <a:spcPct val="30000"/>
              </a:spcBef>
              <a:buClrTx/>
              <a:defRPr/>
            </a:pPr>
            <a:r>
              <a:rPr lang="en-US" sz="1900" b="0" dirty="0">
                <a:solidFill>
                  <a:schemeClr val="tx1"/>
                </a:solidFill>
                <a:effectLst/>
                <a:latin typeface="+mn-lt"/>
                <a:ea typeface="Calibri" panose="020F0502020204030204" pitchFamily="34" charset="0"/>
              </a:rPr>
              <a:t>Using the mean national poverty line instead of the median is more vulnerable to outliers.</a:t>
            </a:r>
          </a:p>
          <a:p>
            <a:pPr lvl="2" defTabSz="457200">
              <a:lnSpc>
                <a:spcPct val="100000"/>
              </a:lnSpc>
              <a:spcBef>
                <a:spcPct val="30000"/>
              </a:spcBef>
              <a:buClrTx/>
              <a:defRPr/>
            </a:pPr>
            <a:endParaRPr lang="en-US" sz="1900" b="0" dirty="0">
              <a:solidFill>
                <a:schemeClr val="tx1"/>
              </a:solidFill>
              <a:effectLst/>
              <a:latin typeface="+mn-lt"/>
              <a:ea typeface="Calibri" panose="020F0502020204030204" pitchFamily="34" charset="0"/>
            </a:endParaRPr>
          </a:p>
          <a:p>
            <a:pPr marL="0" lvl="2" indent="0" defTabSz="457200">
              <a:lnSpc>
                <a:spcPct val="100000"/>
              </a:lnSpc>
              <a:spcBef>
                <a:spcPct val="30000"/>
              </a:spcBef>
              <a:buClrTx/>
              <a:buNone/>
              <a:defRPr/>
            </a:pPr>
            <a:r>
              <a:rPr lang="en-US" sz="1900" dirty="0">
                <a:solidFill>
                  <a:schemeClr val="tx1"/>
                </a:solidFill>
                <a:effectLst/>
                <a:latin typeface="+mn-lt"/>
                <a:ea typeface="Calibri" panose="020F0502020204030204" pitchFamily="34" charset="0"/>
              </a:rPr>
              <a:t>New method is </a:t>
            </a:r>
            <a:r>
              <a:rPr lang="en-US" sz="1900" dirty="0">
                <a:solidFill>
                  <a:schemeClr val="tx1"/>
                </a:solidFill>
                <a:latin typeface="+mn-lt"/>
                <a:ea typeface="Calibri" panose="020F0502020204030204" pitchFamily="34" charset="0"/>
              </a:rPr>
              <a:t>not entirely new.</a:t>
            </a:r>
          </a:p>
          <a:p>
            <a:pPr lvl="2" defTabSz="457200">
              <a:lnSpc>
                <a:spcPct val="100000"/>
              </a:lnSpc>
              <a:spcBef>
                <a:spcPct val="30000"/>
              </a:spcBef>
              <a:buClrTx/>
              <a:defRPr/>
            </a:pPr>
            <a:r>
              <a:rPr lang="en-US" sz="1900" b="0" dirty="0">
                <a:solidFill>
                  <a:schemeClr val="tx1"/>
                </a:solidFill>
                <a:effectLst/>
                <a:latin typeface="+mn-lt"/>
                <a:ea typeface="Calibri" panose="020F0502020204030204" pitchFamily="34" charset="0"/>
              </a:rPr>
              <a:t>Used to establish the robustness of the current line of $1.90 [Jolliffe and Prydz 2016]</a:t>
            </a:r>
          </a:p>
          <a:p>
            <a:pPr lvl="2" defTabSz="457200">
              <a:lnSpc>
                <a:spcPct val="100000"/>
              </a:lnSpc>
              <a:spcBef>
                <a:spcPct val="30000"/>
              </a:spcBef>
              <a:buClrTx/>
              <a:defRPr/>
            </a:pPr>
            <a:r>
              <a:rPr lang="en-US" sz="1900" b="0" dirty="0">
                <a:solidFill>
                  <a:schemeClr val="tx1"/>
                </a:solidFill>
                <a:latin typeface="+mn-lt"/>
                <a:ea typeface="Calibri" panose="020F0502020204030204" pitchFamily="34" charset="0"/>
              </a:rPr>
              <a:t>Used </a:t>
            </a:r>
            <a:r>
              <a:rPr lang="en-US" sz="1900" b="0" dirty="0">
                <a:solidFill>
                  <a:schemeClr val="tx1"/>
                </a:solidFill>
                <a:effectLst/>
                <a:latin typeface="+mn-lt"/>
                <a:ea typeface="Calibri" panose="020F0502020204030204" pitchFamily="34" charset="0"/>
              </a:rPr>
              <a:t>to derive higher lines adopted by the Bank [Jolliffe and Prydz 2016]</a:t>
            </a:r>
            <a:endParaRPr lang="en-US" sz="1700" b="0" dirty="0">
              <a:solidFill>
                <a:schemeClr val="tx1"/>
              </a:solidFill>
              <a:effectLst/>
              <a:latin typeface="+mn-lt"/>
              <a:ea typeface="Calibri" panose="020F0502020204030204" pitchFamily="34" charset="0"/>
            </a:endParaRPr>
          </a:p>
          <a:p>
            <a:pPr marL="285750" lvl="3">
              <a:spcBef>
                <a:spcPts val="0"/>
              </a:spcBef>
              <a:spcAft>
                <a:spcPts val="600"/>
              </a:spcAft>
              <a:buClr>
                <a:srgbClr val="00B0F0"/>
              </a:buClr>
              <a:buSzPct val="100000"/>
            </a:pPr>
            <a:endParaRPr lang="en-US" b="0" dirty="0">
              <a:solidFill>
                <a:srgbClr val="002345"/>
              </a:solidFill>
            </a:endParaRPr>
          </a:p>
        </p:txBody>
      </p:sp>
      <p:sp>
        <p:nvSpPr>
          <p:cNvPr id="2" name="Rectangle 1">
            <a:extLst>
              <a:ext uri="{FF2B5EF4-FFF2-40B4-BE49-F238E27FC236}">
                <a16:creationId xmlns:a16="http://schemas.microsoft.com/office/drawing/2014/main" id="{52C02DE8-E38C-4C82-8080-8CAB37DC1AEF}"/>
              </a:ext>
            </a:extLst>
          </p:cNvPr>
          <p:cNvSpPr/>
          <p:nvPr/>
        </p:nvSpPr>
        <p:spPr bwMode="auto">
          <a:xfrm>
            <a:off x="107776" y="2261287"/>
            <a:ext cx="8918743" cy="410617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5888" marR="0" indent="-115888" algn="l" defTabSz="914400" rtl="0" eaLnBrk="1" fontAlgn="base" latinLnBrk="0" hangingPunct="1">
              <a:lnSpc>
                <a:spcPct val="100000"/>
              </a:lnSpc>
              <a:spcBef>
                <a:spcPct val="50000"/>
              </a:spcBef>
              <a:spcAft>
                <a:spcPct val="0"/>
              </a:spcAft>
              <a:buClrTx/>
              <a:buSzTx/>
              <a:buFontTx/>
              <a:buChar char="•"/>
              <a:tabLst/>
            </a:pPr>
            <a:endParaRPr kumimoji="0" lang="en-US" sz="1300" b="0" i="0" u="none" strike="noStrike" cap="none" normalizeH="0" baseline="0">
              <a:ln>
                <a:noFill/>
              </a:ln>
              <a:solidFill>
                <a:schemeClr val="tx1"/>
              </a:solidFill>
              <a:effectLst/>
              <a:latin typeface="Trebuchet MS" pitchFamily="34" charset="0"/>
              <a:cs typeface="Times New Roman" pitchFamily="18" charset="0"/>
            </a:endParaRPr>
          </a:p>
        </p:txBody>
      </p:sp>
      <p:pic>
        <p:nvPicPr>
          <p:cNvPr id="13" name="Picture 12">
            <a:extLst>
              <a:ext uri="{FF2B5EF4-FFF2-40B4-BE49-F238E27FC236}">
                <a16:creationId xmlns:a16="http://schemas.microsoft.com/office/drawing/2014/main" id="{8C756EE1-E976-49E0-B2CA-570A2CF81048}"/>
              </a:ext>
            </a:extLst>
          </p:cNvPr>
          <p:cNvPicPr>
            <a:picLocks noChangeAspect="1"/>
          </p:cNvPicPr>
          <p:nvPr/>
        </p:nvPicPr>
        <p:blipFill>
          <a:blip r:embed="rId3"/>
          <a:stretch>
            <a:fillRect/>
          </a:stretch>
        </p:blipFill>
        <p:spPr>
          <a:xfrm>
            <a:off x="792931" y="2838968"/>
            <a:ext cx="6037973" cy="3810768"/>
          </a:xfrm>
          <a:prstGeom prst="rect">
            <a:avLst/>
          </a:prstGeom>
        </p:spPr>
      </p:pic>
      <p:sp>
        <p:nvSpPr>
          <p:cNvPr id="15" name="Rectangle 14">
            <a:extLst>
              <a:ext uri="{FF2B5EF4-FFF2-40B4-BE49-F238E27FC236}">
                <a16:creationId xmlns:a16="http://schemas.microsoft.com/office/drawing/2014/main" id="{38707220-A1DB-44BB-859E-EF000C505C77}"/>
              </a:ext>
            </a:extLst>
          </p:cNvPr>
          <p:cNvSpPr/>
          <p:nvPr/>
        </p:nvSpPr>
        <p:spPr bwMode="auto">
          <a:xfrm>
            <a:off x="2692933" y="2344829"/>
            <a:ext cx="2991175" cy="30855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l" defTabSz="914400" rtl="0" eaLnBrk="1" fontAlgn="base" latinLnBrk="0" hangingPunct="1">
              <a:lnSpc>
                <a:spcPct val="100000"/>
              </a:lnSpc>
              <a:spcBef>
                <a:spcPct val="50000"/>
              </a:spcBef>
              <a:spcAft>
                <a:spcPct val="0"/>
              </a:spcAft>
              <a:buClrTx/>
              <a:buSzTx/>
              <a:tabLst/>
            </a:pPr>
            <a:r>
              <a:rPr kumimoji="0" lang="en-US" b="0" i="0" u="sng" strike="noStrike" cap="none" normalizeH="0" baseline="0" dirty="0">
                <a:ln>
                  <a:noFill/>
                </a:ln>
                <a:solidFill>
                  <a:schemeClr val="tx1"/>
                </a:solidFill>
                <a:effectLst/>
                <a:latin typeface="+mn-lt"/>
                <a:cs typeface="Times New Roman" pitchFamily="18" charset="0"/>
              </a:rPr>
              <a:t>An example with Bolivia 2017</a:t>
            </a:r>
          </a:p>
        </p:txBody>
      </p:sp>
    </p:spTree>
    <p:extLst>
      <p:ext uri="{BB962C8B-B14F-4D97-AF65-F5344CB8AC3E}">
        <p14:creationId xmlns:p14="http://schemas.microsoft.com/office/powerpoint/2010/main" val="2864971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12" end="1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14" end="1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15" end="1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16" end="1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32E3AB8-9E21-42BA-9CB7-CBBBF0A1FFFD}"/>
              </a:ext>
            </a:extLst>
          </p:cNvPr>
          <p:cNvSpPr>
            <a:spLocks noGrp="1"/>
          </p:cNvSpPr>
          <p:nvPr>
            <p:ph type="sldNum" sz="quarter" idx="19"/>
          </p:nvPr>
        </p:nvSpPr>
        <p:spPr>
          <a:xfrm>
            <a:off x="8767763" y="6367462"/>
            <a:ext cx="317500" cy="365125"/>
          </a:xfrm>
        </p:spPr>
        <p:txBody>
          <a:bodyPr/>
          <a:lstStyle>
            <a:lvl1pPr eaLnBrk="0" hangingPunct="0">
              <a:defRPr sz="1600" b="1">
                <a:solidFill>
                  <a:schemeClr val="tx1"/>
                </a:solidFill>
                <a:latin typeface="Trebuchet MS" panose="020B0603020202020204" pitchFamily="34" charset="0"/>
                <a:ea typeface="MS PGothic" panose="020B0600070205080204" pitchFamily="34" charset="-128"/>
              </a:defRPr>
            </a:lvl1pPr>
            <a:lvl2pPr marL="742950" indent="-285750" eaLnBrk="0" hangingPunct="0">
              <a:defRPr sz="1600" b="1">
                <a:solidFill>
                  <a:schemeClr val="tx1"/>
                </a:solidFill>
                <a:latin typeface="Trebuchet MS" panose="020B0603020202020204" pitchFamily="34" charset="0"/>
                <a:ea typeface="MS PGothic" panose="020B0600070205080204" pitchFamily="34" charset="-128"/>
              </a:defRPr>
            </a:lvl2pPr>
            <a:lvl3pPr marL="1143000" indent="-228600" eaLnBrk="0" hangingPunct="0">
              <a:defRPr sz="1600" b="1">
                <a:solidFill>
                  <a:schemeClr val="tx1"/>
                </a:solidFill>
                <a:latin typeface="Trebuchet MS" panose="020B0603020202020204" pitchFamily="34" charset="0"/>
                <a:ea typeface="MS PGothic" panose="020B0600070205080204" pitchFamily="34" charset="-128"/>
              </a:defRPr>
            </a:lvl3pPr>
            <a:lvl4pPr marL="1600200" indent="-228600" eaLnBrk="0" hangingPunct="0">
              <a:defRPr sz="1600" b="1">
                <a:solidFill>
                  <a:schemeClr val="tx1"/>
                </a:solidFill>
                <a:latin typeface="Trebuchet MS" panose="020B0603020202020204" pitchFamily="34" charset="0"/>
                <a:ea typeface="MS PGothic" panose="020B0600070205080204" pitchFamily="34" charset="-128"/>
              </a:defRPr>
            </a:lvl4pPr>
            <a:lvl5pPr marL="2057400" indent="-228600" eaLnBrk="0" hangingPunct="0">
              <a:defRPr sz="1600" b="1">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ct val="0"/>
              </a:spcBef>
              <a:spcAft>
                <a:spcPct val="0"/>
              </a:spcAft>
              <a:defRPr sz="1600" b="1">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ct val="0"/>
              </a:spcBef>
              <a:spcAft>
                <a:spcPct val="0"/>
              </a:spcAft>
              <a:defRPr sz="1600" b="1">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ct val="0"/>
              </a:spcBef>
              <a:spcAft>
                <a:spcPct val="0"/>
              </a:spcAft>
              <a:defRPr sz="1600" b="1">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ct val="0"/>
              </a:spcBef>
              <a:spcAft>
                <a:spcPct val="0"/>
              </a:spcAft>
              <a:defRPr sz="1600" b="1">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7BE502F0-7772-4A3C-B4C9-E3C39BBD6157}" type="slidenum">
              <a:rPr kumimoji="0" lang="en-US" altLang="en-US" sz="1100" b="1" i="0" u="none" strike="noStrike" kern="1200" cap="none" spc="0" normalizeH="0" baseline="0" noProof="0">
                <a:ln>
                  <a:noFill/>
                </a:ln>
                <a:solidFill>
                  <a:srgbClr val="002345"/>
                </a:solidFill>
                <a:effectLst/>
                <a:uLnTx/>
                <a:uFillTx/>
                <a:latin typeface="Arial" panose="020B0604020202020204" pitchFamily="34" charset="0"/>
                <a:ea typeface="MS PGothic" panose="020B0600070205080204" pitchFamily="34" charset="-128"/>
                <a:cs typeface="Times New Roman" panose="02020603050405020304"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26</a:t>
            </a:fld>
            <a:endParaRPr kumimoji="0" lang="en-US" altLang="en-US" sz="1100" b="1" i="0" u="none" strike="noStrike" kern="1200" cap="none" spc="0" normalizeH="0" baseline="0" noProof="0">
              <a:ln>
                <a:noFill/>
              </a:ln>
              <a:solidFill>
                <a:srgbClr val="002345"/>
              </a:solidFill>
              <a:effectLst/>
              <a:uLnTx/>
              <a:uFillTx/>
              <a:latin typeface="Arial" panose="020B0604020202020204" pitchFamily="34" charset="0"/>
              <a:ea typeface="MS PGothic" panose="020B0600070205080204" pitchFamily="34" charset="-128"/>
              <a:cs typeface="Times New Roman" panose="02020603050405020304" pitchFamily="18" charset="0"/>
            </a:endParaRPr>
          </a:p>
        </p:txBody>
      </p:sp>
      <p:sp>
        <p:nvSpPr>
          <p:cNvPr id="10" name="Rectangle 9">
            <a:extLst>
              <a:ext uri="{FF2B5EF4-FFF2-40B4-BE49-F238E27FC236}">
                <a16:creationId xmlns:a16="http://schemas.microsoft.com/office/drawing/2014/main" id="{A2142170-5528-4485-885A-6EEEDD0EE6EF}"/>
              </a:ext>
            </a:extLst>
          </p:cNvPr>
          <p:cNvSpPr/>
          <p:nvPr/>
        </p:nvSpPr>
        <p:spPr bwMode="auto">
          <a:xfrm>
            <a:off x="0" y="0"/>
            <a:ext cx="9144000" cy="1042416"/>
          </a:xfrm>
          <a:prstGeom prst="rect">
            <a:avLst/>
          </a:prstGeom>
          <a:solidFill>
            <a:schemeClr val="tx1"/>
          </a:solidFill>
          <a:ln w="9525" cap="flat" cmpd="sng" algn="ctr">
            <a:noFill/>
            <a:prstDash val="solid"/>
            <a:round/>
            <a:headEnd type="none" w="med" len="med"/>
            <a:tailEnd type="none" w="med" len="med"/>
          </a:ln>
          <a:effectLst/>
        </p:spPr>
        <p:txBody>
          <a:bodyPr vert="horz" wrap="square" lIns="27432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lang="en-US" sz="3600" b="0" dirty="0">
                <a:solidFill>
                  <a:prstClr val="white"/>
                </a:solidFill>
                <a:latin typeface="Andes" panose="02000000000000000000" pitchFamily="50" charset="0"/>
                <a:cs typeface="Times New Roman" pitchFamily="18" charset="0"/>
              </a:rPr>
              <a:t>2</a:t>
            </a:r>
            <a:r>
              <a:rPr kumimoji="0" lang="en-US" sz="3600" b="0" i="0" u="none" strike="noStrike" kern="1200" cap="none" spc="0" normalizeH="0" baseline="0" noProof="0" dirty="0">
                <a:ln>
                  <a:noFill/>
                </a:ln>
                <a:solidFill>
                  <a:prstClr val="white"/>
                </a:solidFill>
                <a:effectLst/>
                <a:uLnTx/>
                <a:uFillTx/>
                <a:latin typeface="Andes" panose="02000000000000000000" pitchFamily="50" charset="0"/>
                <a:ea typeface="MS PGothic" panose="020B0600070205080204" pitchFamily="34" charset="-128"/>
                <a:cs typeface="Times New Roman" pitchFamily="18" charset="0"/>
              </a:rPr>
              <a:t>. Notes on “5. Calculate the IPL”</a:t>
            </a:r>
          </a:p>
        </p:txBody>
      </p:sp>
      <p:sp>
        <p:nvSpPr>
          <p:cNvPr id="11" name="Rectangle 10">
            <a:extLst>
              <a:ext uri="{FF2B5EF4-FFF2-40B4-BE49-F238E27FC236}">
                <a16:creationId xmlns:a16="http://schemas.microsoft.com/office/drawing/2014/main" id="{D4232372-4C9A-44CE-9308-049E78062937}"/>
              </a:ext>
            </a:extLst>
          </p:cNvPr>
          <p:cNvSpPr/>
          <p:nvPr/>
        </p:nvSpPr>
        <p:spPr bwMode="auto">
          <a:xfrm>
            <a:off x="0" y="1042416"/>
            <a:ext cx="9144000" cy="62484"/>
          </a:xfrm>
          <a:prstGeom prst="rect">
            <a:avLst/>
          </a:prstGeom>
          <a:solidFill>
            <a:srgbClr val="00ADE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5888" marR="0" lvl="0" indent="-115888" algn="l" defTabSz="914400" rtl="0" eaLnBrk="1" fontAlgn="base" latinLnBrk="0" hangingPunct="1">
              <a:lnSpc>
                <a:spcPct val="100000"/>
              </a:lnSpc>
              <a:spcBef>
                <a:spcPct val="50000"/>
              </a:spcBef>
              <a:spcAft>
                <a:spcPct val="0"/>
              </a:spcAft>
              <a:buClrTx/>
              <a:buSzTx/>
              <a:buFontTx/>
              <a:buChar char="•"/>
              <a:tabLst/>
              <a:defRPr/>
            </a:pPr>
            <a:endParaRPr kumimoji="0" lang="en-US" sz="1300" b="0" i="0" u="none" strike="noStrike" kern="1200" cap="none" spc="0" normalizeH="0" baseline="0" noProof="0">
              <a:ln>
                <a:noFill/>
              </a:ln>
              <a:solidFill>
                <a:srgbClr val="002345"/>
              </a:solidFill>
              <a:effectLst/>
              <a:uLnTx/>
              <a:uFillTx/>
              <a:latin typeface="Trebuchet MS" pitchFamily="34" charset="0"/>
              <a:ea typeface="MS PGothic" panose="020B0600070205080204" pitchFamily="34" charset="-128"/>
              <a:cs typeface="Times New Roman" pitchFamily="18" charset="0"/>
            </a:endParaRPr>
          </a:p>
        </p:txBody>
      </p:sp>
      <p:sp>
        <p:nvSpPr>
          <p:cNvPr id="70" name="TextBox 69">
            <a:extLst>
              <a:ext uri="{FF2B5EF4-FFF2-40B4-BE49-F238E27FC236}">
                <a16:creationId xmlns:a16="http://schemas.microsoft.com/office/drawing/2014/main" id="{D2C09F96-CDEB-418A-8EB3-3F8D8C8DEC16}"/>
              </a:ext>
            </a:extLst>
          </p:cNvPr>
          <p:cNvSpPr txBox="1"/>
          <p:nvPr/>
        </p:nvSpPr>
        <p:spPr>
          <a:xfrm>
            <a:off x="4016754" y="2360999"/>
            <a:ext cx="2721653" cy="292388"/>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prstClr val="white"/>
                </a:solidFill>
                <a:effectLst/>
                <a:uLnTx/>
                <a:uFillTx/>
                <a:latin typeface="Arial"/>
                <a:ea typeface="MS PGothic" panose="020B0600070205080204" pitchFamily="34" charset="-128"/>
                <a:cs typeface="Arial" panose="020B0604020202020204" pitchFamily="34" charset="0"/>
              </a:rPr>
              <a:t>WORKWITH PRIVATE SECTOR</a:t>
            </a:r>
          </a:p>
        </p:txBody>
      </p:sp>
      <p:sp>
        <p:nvSpPr>
          <p:cNvPr id="71" name="TextBox 70">
            <a:extLst>
              <a:ext uri="{FF2B5EF4-FFF2-40B4-BE49-F238E27FC236}">
                <a16:creationId xmlns:a16="http://schemas.microsoft.com/office/drawing/2014/main" id="{8E22164F-48FC-4B48-8CBC-2BBE43EAADF0}"/>
              </a:ext>
            </a:extLst>
          </p:cNvPr>
          <p:cNvSpPr txBox="1"/>
          <p:nvPr/>
        </p:nvSpPr>
        <p:spPr>
          <a:xfrm>
            <a:off x="7374172" y="2360999"/>
            <a:ext cx="1170863" cy="292388"/>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prstClr val="white"/>
                </a:solidFill>
                <a:effectLst/>
                <a:uLnTx/>
                <a:uFillTx/>
                <a:latin typeface="Arial"/>
                <a:ea typeface="MS PGothic" panose="020B0600070205080204" pitchFamily="34" charset="-128"/>
                <a:cs typeface="Arial" panose="020B0604020202020204" pitchFamily="34" charset="0"/>
              </a:rPr>
              <a:t>TRIBNAL</a:t>
            </a:r>
          </a:p>
        </p:txBody>
      </p:sp>
      <p:sp>
        <p:nvSpPr>
          <p:cNvPr id="9" name="Right Brace 8">
            <a:extLst>
              <a:ext uri="{FF2B5EF4-FFF2-40B4-BE49-F238E27FC236}">
                <a16:creationId xmlns:a16="http://schemas.microsoft.com/office/drawing/2014/main" id="{095349F2-EA8B-4E4B-BB0F-DAD993ADBCC7}"/>
              </a:ext>
            </a:extLst>
          </p:cNvPr>
          <p:cNvSpPr/>
          <p:nvPr/>
        </p:nvSpPr>
        <p:spPr bwMode="auto">
          <a:xfrm rot="5599429">
            <a:off x="-476072" y="5433733"/>
            <a:ext cx="317500" cy="1351573"/>
          </a:xfrm>
          <a:prstGeom prst="rightBrace">
            <a:avLst>
              <a:gd name="adj1" fmla="val 8333"/>
              <a:gd name="adj2" fmla="val 46925"/>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5888" marR="0" lvl="0" indent="-115888" algn="l" defTabSz="914400" rtl="0" eaLnBrk="1" fontAlgn="base" latinLnBrk="0" hangingPunct="1">
              <a:lnSpc>
                <a:spcPct val="100000"/>
              </a:lnSpc>
              <a:spcBef>
                <a:spcPct val="50000"/>
              </a:spcBef>
              <a:spcAft>
                <a:spcPct val="0"/>
              </a:spcAft>
              <a:buClrTx/>
              <a:buSzTx/>
              <a:buFontTx/>
              <a:buChar char="•"/>
              <a:tabLst/>
              <a:defRPr/>
            </a:pPr>
            <a:endParaRPr kumimoji="0" lang="en-US" sz="1300" b="0" i="0" u="none" strike="noStrike" kern="1200" cap="none" spc="0" normalizeH="0" baseline="0" noProof="0">
              <a:ln>
                <a:noFill/>
              </a:ln>
              <a:solidFill>
                <a:srgbClr val="002345"/>
              </a:solidFill>
              <a:effectLst/>
              <a:uLnTx/>
              <a:uFillTx/>
              <a:latin typeface="Trebuchet MS" pitchFamily="34" charset="0"/>
              <a:ea typeface="MS PGothic" panose="020B0600070205080204" pitchFamily="34" charset="-128"/>
              <a:cs typeface="Times New Roman" pitchFamily="18" charset="0"/>
            </a:endParaRPr>
          </a:p>
        </p:txBody>
      </p:sp>
      <p:sp>
        <p:nvSpPr>
          <p:cNvPr id="12" name="Content Placeholder 3">
            <a:extLst>
              <a:ext uri="{FF2B5EF4-FFF2-40B4-BE49-F238E27FC236}">
                <a16:creationId xmlns:a16="http://schemas.microsoft.com/office/drawing/2014/main" id="{C799CB3A-2EE3-4954-8784-1FD1F10DE4B9}"/>
              </a:ext>
            </a:extLst>
          </p:cNvPr>
          <p:cNvSpPr txBox="1">
            <a:spLocks/>
          </p:cNvSpPr>
          <p:nvPr/>
        </p:nvSpPr>
        <p:spPr>
          <a:xfrm>
            <a:off x="107776" y="1265238"/>
            <a:ext cx="9036224" cy="5284786"/>
          </a:xfrm>
          <a:prstGeom prst="rect">
            <a:avLst/>
          </a:prstGeom>
        </p:spPr>
        <p:txBody>
          <a:bodyPr>
            <a:normAutofit/>
          </a:bodyPr>
          <a:lstStyle>
            <a:lvl1pPr marL="342900" indent="-342900" algn="l" rtl="0" eaLnBrk="0" fontAlgn="base" hangingPunct="0">
              <a:lnSpc>
                <a:spcPct val="150000"/>
              </a:lnSpc>
              <a:spcBef>
                <a:spcPts val="1800"/>
              </a:spcBef>
              <a:spcAft>
                <a:spcPct val="0"/>
              </a:spcAft>
              <a:buClr>
                <a:srgbClr val="404040"/>
              </a:buClr>
              <a:defRPr>
                <a:solidFill>
                  <a:srgbClr val="595959"/>
                </a:solidFill>
                <a:latin typeface="Arial"/>
                <a:ea typeface="MS PGothic" pitchFamily="34" charset="-128"/>
                <a:cs typeface="Arial"/>
              </a:defRPr>
            </a:lvl1pPr>
            <a:lvl2pPr marL="285750" indent="-285750" algn="l" rtl="0" eaLnBrk="0" fontAlgn="base" hangingPunct="0">
              <a:lnSpc>
                <a:spcPct val="110000"/>
              </a:lnSpc>
              <a:spcBef>
                <a:spcPct val="0"/>
              </a:spcBef>
              <a:spcAft>
                <a:spcPct val="0"/>
              </a:spcAft>
              <a:buClr>
                <a:srgbClr val="595959"/>
              </a:buClr>
              <a:buFont typeface="Arial" panose="020B0604020202020204" pitchFamily="34" charset="0"/>
              <a:buChar char="•"/>
              <a:defRPr>
                <a:solidFill>
                  <a:srgbClr val="595959"/>
                </a:solidFill>
                <a:latin typeface="Arial"/>
                <a:ea typeface="MS PGothic" pitchFamily="34" charset="-128"/>
                <a:cs typeface="Arial"/>
              </a:defRPr>
            </a:lvl2pPr>
            <a:lvl3pPr marL="285750" indent="-285750" algn="l" rtl="0" eaLnBrk="0" fontAlgn="base" hangingPunct="0">
              <a:lnSpc>
                <a:spcPct val="110000"/>
              </a:lnSpc>
              <a:spcBef>
                <a:spcPct val="0"/>
              </a:spcBef>
              <a:spcAft>
                <a:spcPct val="0"/>
              </a:spcAft>
              <a:buClr>
                <a:schemeClr val="tx1"/>
              </a:buClr>
              <a:buFont typeface="Arial" panose="020B0604020202020204" pitchFamily="34" charset="0"/>
              <a:buChar char="•"/>
              <a:defRPr>
                <a:solidFill>
                  <a:schemeClr val="tx2"/>
                </a:solidFill>
                <a:latin typeface="Arial"/>
                <a:ea typeface="MS PGothic" pitchFamily="34" charset="-128"/>
                <a:cs typeface="Arial"/>
              </a:defRPr>
            </a:lvl3pPr>
            <a:lvl4pPr marL="831850" indent="-285750" algn="l" rtl="0" eaLnBrk="0" fontAlgn="base" hangingPunct="0">
              <a:lnSpc>
                <a:spcPct val="110000"/>
              </a:lnSpc>
              <a:spcBef>
                <a:spcPct val="0"/>
              </a:spcBef>
              <a:spcAft>
                <a:spcPct val="0"/>
              </a:spcAft>
              <a:buClr>
                <a:srgbClr val="595959"/>
              </a:buClr>
              <a:buFont typeface="Arial" panose="020B0604020202020204" pitchFamily="34" charset="0"/>
              <a:buChar char="•"/>
              <a:defRPr>
                <a:solidFill>
                  <a:srgbClr val="595959"/>
                </a:solidFill>
                <a:latin typeface="Arial"/>
                <a:ea typeface="MS PGothic" pitchFamily="34" charset="-128"/>
                <a:cs typeface="Arial"/>
              </a:defRPr>
            </a:lvl4pPr>
            <a:lvl5pPr marL="1196975" indent="-285750" algn="l" rtl="0" eaLnBrk="0" fontAlgn="base" hangingPunct="0">
              <a:lnSpc>
                <a:spcPct val="110000"/>
              </a:lnSpc>
              <a:spcBef>
                <a:spcPct val="0"/>
              </a:spcBef>
              <a:spcAft>
                <a:spcPct val="0"/>
              </a:spcAft>
              <a:buClr>
                <a:srgbClr val="595959"/>
              </a:buClr>
              <a:buFont typeface="Arial" panose="020B0604020202020204" pitchFamily="34" charset="0"/>
              <a:buChar char="•"/>
              <a:defRPr>
                <a:solidFill>
                  <a:srgbClr val="595959"/>
                </a:solidFill>
                <a:latin typeface="Arial"/>
                <a:ea typeface="MS PGothic" pitchFamily="34" charset="-128"/>
                <a:cs typeface="Arial"/>
              </a:defRPr>
            </a:lvl5pPr>
            <a:lvl6pPr marL="502920" indent="-228600" algn="l" rtl="0" fontAlgn="base">
              <a:spcBef>
                <a:spcPct val="20000"/>
              </a:spcBef>
              <a:spcAft>
                <a:spcPct val="0"/>
              </a:spcAft>
              <a:buClr>
                <a:schemeClr val="tx2">
                  <a:lumMod val="65000"/>
                  <a:lumOff val="35000"/>
                </a:schemeClr>
              </a:buClr>
              <a:buFont typeface="Arial"/>
              <a:buChar char="•"/>
              <a:defRPr sz="1800">
                <a:solidFill>
                  <a:schemeClr val="tx2">
                    <a:lumMod val="65000"/>
                    <a:lumOff val="35000"/>
                  </a:schemeClr>
                </a:solidFill>
                <a:latin typeface="+mn-lt"/>
              </a:defRPr>
            </a:lvl6pPr>
            <a:lvl7pPr marL="2971800" indent="-228600" algn="l" rtl="0" fontAlgn="base">
              <a:spcBef>
                <a:spcPct val="20000"/>
              </a:spcBef>
              <a:spcAft>
                <a:spcPct val="0"/>
              </a:spcAft>
              <a:buClr>
                <a:srgbClr val="00783C"/>
              </a:buClr>
              <a:buChar char="»"/>
              <a:defRPr sz="1600">
                <a:solidFill>
                  <a:schemeClr val="tx1"/>
                </a:solidFill>
                <a:latin typeface="+mn-lt"/>
              </a:defRPr>
            </a:lvl7pPr>
            <a:lvl8pPr marL="3429000" indent="-228600" algn="l" rtl="0" fontAlgn="base">
              <a:spcBef>
                <a:spcPct val="20000"/>
              </a:spcBef>
              <a:spcAft>
                <a:spcPct val="0"/>
              </a:spcAft>
              <a:buClr>
                <a:srgbClr val="00783C"/>
              </a:buClr>
              <a:buChar char="»"/>
              <a:defRPr sz="1600">
                <a:solidFill>
                  <a:schemeClr val="tx1"/>
                </a:solidFill>
                <a:latin typeface="+mn-lt"/>
              </a:defRPr>
            </a:lvl8pPr>
            <a:lvl9pPr marL="3886200" indent="-228600" algn="l" rtl="0" fontAlgn="base">
              <a:spcBef>
                <a:spcPct val="20000"/>
              </a:spcBef>
              <a:spcAft>
                <a:spcPct val="0"/>
              </a:spcAft>
              <a:buClr>
                <a:srgbClr val="00783C"/>
              </a:buClr>
              <a:buChar char="»"/>
              <a:defRPr sz="1600">
                <a:solidFill>
                  <a:schemeClr val="tx1"/>
                </a:solidFill>
                <a:latin typeface="+mn-lt"/>
              </a:defRPr>
            </a:lvl9pPr>
          </a:lstStyle>
          <a:p>
            <a:pPr marL="0" marR="0" lvl="0" indent="0" algn="l" defTabSz="457200" rtl="0" eaLnBrk="0" fontAlgn="base" latinLnBrk="0" hangingPunct="0">
              <a:lnSpc>
                <a:spcPct val="100000"/>
              </a:lnSpc>
              <a:spcBef>
                <a:spcPct val="30000"/>
              </a:spcBef>
              <a:spcAft>
                <a:spcPct val="0"/>
              </a:spcAft>
              <a:buClrTx/>
              <a:buSzTx/>
              <a:tabLst/>
              <a:defRPr/>
            </a:pPr>
            <a:r>
              <a:rPr lang="en-US" sz="1500" dirty="0">
                <a:solidFill>
                  <a:schemeClr val="tx1"/>
                </a:solidFill>
                <a:latin typeface="+mn-lt"/>
                <a:cs typeface="Times New Roman" panose="02020603050405020304" pitchFamily="18" charset="0"/>
              </a:rPr>
              <a:t>Steps followed in deriving the new international poverty line and higher lines</a:t>
            </a:r>
          </a:p>
          <a:p>
            <a:pPr marL="457200" indent="-457200" defTabSz="457200">
              <a:lnSpc>
                <a:spcPct val="100000"/>
              </a:lnSpc>
              <a:spcBef>
                <a:spcPct val="30000"/>
              </a:spcBef>
              <a:buClrTx/>
              <a:buFont typeface="+mj-lt"/>
              <a:buAutoNum type="arabicPeriod"/>
              <a:defRPr/>
            </a:pPr>
            <a:r>
              <a:rPr lang="en-US" sz="1500" b="0" dirty="0">
                <a:solidFill>
                  <a:schemeClr val="tx1"/>
                </a:solidFill>
                <a:cs typeface="Times New Roman" panose="02020603050405020304" pitchFamily="18" charset="0"/>
              </a:rPr>
              <a:t>Derive </a:t>
            </a:r>
            <a:r>
              <a:rPr lang="en-US" sz="1500" b="0" u="sng" dirty="0">
                <a:solidFill>
                  <a:schemeClr val="tx1"/>
                </a:solidFill>
                <a:cs typeface="Times New Roman" panose="02020603050405020304" pitchFamily="18" charset="0"/>
              </a:rPr>
              <a:t>harmonized national poverty lines</a:t>
            </a:r>
            <a:r>
              <a:rPr lang="en-US" sz="1500" b="0" dirty="0">
                <a:solidFill>
                  <a:schemeClr val="tx1"/>
                </a:solidFill>
                <a:cs typeface="Times New Roman" panose="02020603050405020304" pitchFamily="18" charset="0"/>
              </a:rPr>
              <a:t> using: </a:t>
            </a:r>
          </a:p>
          <a:p>
            <a:pPr marL="1003300" lvl="3" indent="-514350" defTabSz="457200">
              <a:lnSpc>
                <a:spcPct val="100000"/>
              </a:lnSpc>
              <a:spcBef>
                <a:spcPct val="30000"/>
              </a:spcBef>
              <a:buClrTx/>
              <a:buFont typeface="+mj-lt"/>
              <a:buAutoNum type="romanLcPeriod"/>
              <a:defRPr/>
            </a:pPr>
            <a:r>
              <a:rPr lang="en-US" sz="1500" b="0" dirty="0">
                <a:solidFill>
                  <a:schemeClr val="tx1"/>
                </a:solidFill>
                <a:cs typeface="Times New Roman" panose="02020603050405020304" pitchFamily="18" charset="0"/>
              </a:rPr>
              <a:t>national poverty rates reported in WDI</a:t>
            </a:r>
          </a:p>
          <a:p>
            <a:pPr marL="1003300" lvl="3" indent="-514350" defTabSz="457200">
              <a:lnSpc>
                <a:spcPct val="100000"/>
              </a:lnSpc>
              <a:spcBef>
                <a:spcPct val="30000"/>
              </a:spcBef>
              <a:buClrTx/>
              <a:buFont typeface="+mj-lt"/>
              <a:buAutoNum type="romanLcPeriod"/>
              <a:defRPr/>
            </a:pPr>
            <a:r>
              <a:rPr lang="en-US" sz="1500" b="0" dirty="0">
                <a:solidFill>
                  <a:schemeClr val="tx1"/>
                </a:solidFill>
                <a:cs typeface="Times New Roman" panose="02020603050405020304" pitchFamily="18" charset="0"/>
              </a:rPr>
              <a:t>welfare distributions, all expressed in per capita PPP units</a:t>
            </a:r>
          </a:p>
          <a:p>
            <a:pPr marL="457200" indent="-457200" defTabSz="457200">
              <a:lnSpc>
                <a:spcPct val="100000"/>
              </a:lnSpc>
              <a:spcBef>
                <a:spcPct val="30000"/>
              </a:spcBef>
              <a:buClrTx/>
              <a:buFont typeface="+mj-lt"/>
              <a:buAutoNum type="arabicPeriod"/>
              <a:defRPr/>
            </a:pPr>
            <a:r>
              <a:rPr lang="en-US" sz="1500" b="0" dirty="0">
                <a:solidFill>
                  <a:schemeClr val="tx1"/>
                </a:solidFill>
                <a:cs typeface="Times New Roman" panose="02020603050405020304" pitchFamily="18" charset="0"/>
              </a:rPr>
              <a:t>Select one line per country that is closest in time to the 2017 ICP reference year </a:t>
            </a:r>
          </a:p>
          <a:p>
            <a:pPr marL="457200" indent="-457200" defTabSz="457200">
              <a:lnSpc>
                <a:spcPct val="100000"/>
              </a:lnSpc>
              <a:spcBef>
                <a:spcPct val="30000"/>
              </a:spcBef>
              <a:buClrTx/>
              <a:buFont typeface="+mj-lt"/>
              <a:buAutoNum type="arabicPeriod"/>
              <a:defRPr/>
            </a:pPr>
            <a:r>
              <a:rPr lang="en-US" sz="1500" b="0" dirty="0">
                <a:solidFill>
                  <a:schemeClr val="tx1"/>
                </a:solidFill>
                <a:latin typeface="+mn-lt"/>
                <a:cs typeface="Times New Roman" panose="02020603050405020304" pitchFamily="18" charset="0"/>
              </a:rPr>
              <a:t>Categorize countries according to the World Bank’s income classification in the years the surveys were conducted. </a:t>
            </a:r>
          </a:p>
          <a:p>
            <a:pPr marL="457200" marR="0" lvl="0" indent="-457200" algn="l" defTabSz="457200" rtl="0" eaLnBrk="0" fontAlgn="base" latinLnBrk="0" hangingPunct="0">
              <a:lnSpc>
                <a:spcPct val="100000"/>
              </a:lnSpc>
              <a:spcBef>
                <a:spcPct val="30000"/>
              </a:spcBef>
              <a:spcAft>
                <a:spcPct val="0"/>
              </a:spcAft>
              <a:buClrTx/>
              <a:buSzTx/>
              <a:buFont typeface="+mj-lt"/>
              <a:buAutoNum type="arabicPeriod"/>
              <a:tabLst/>
              <a:defRPr/>
            </a:pPr>
            <a:r>
              <a:rPr lang="en-US" sz="1500" b="0" dirty="0">
                <a:solidFill>
                  <a:schemeClr val="tx1"/>
                </a:solidFill>
                <a:latin typeface="+mn-lt"/>
                <a:cs typeface="Times New Roman" panose="02020603050405020304" pitchFamily="18" charset="0"/>
              </a:rPr>
              <a:t>The global poverty lines are the median values of the harmonized, national poverty lines, by income group. </a:t>
            </a:r>
            <a:r>
              <a:rPr lang="en-US" sz="1500" b="0" dirty="0">
                <a:solidFill>
                  <a:srgbClr val="FF0000"/>
                </a:solidFill>
                <a:latin typeface="+mn-lt"/>
                <a:cs typeface="Times New Roman" panose="02020603050405020304" pitchFamily="18" charset="0"/>
              </a:rPr>
              <a:t>The median for low-income countries is the international poverty line</a:t>
            </a:r>
            <a:r>
              <a:rPr lang="en-US" sz="1500" b="0" dirty="0">
                <a:solidFill>
                  <a:schemeClr val="tx1"/>
                </a:solidFill>
                <a:latin typeface="+mn-lt"/>
                <a:cs typeface="Times New Roman" panose="02020603050405020304" pitchFamily="18" charset="0"/>
              </a:rPr>
              <a:t>.</a:t>
            </a:r>
          </a:p>
          <a:p>
            <a:pPr marL="285750" marR="0" lvl="0" indent="-285750" algn="l" defTabSz="457200" rtl="0" eaLnBrk="0" fontAlgn="base" latinLnBrk="0" hangingPunct="0">
              <a:lnSpc>
                <a:spcPct val="100000"/>
              </a:lnSpc>
              <a:spcBef>
                <a:spcPct val="30000"/>
              </a:spcBef>
              <a:spcAft>
                <a:spcPct val="0"/>
              </a:spcAft>
              <a:buClrTx/>
              <a:buSzTx/>
              <a:buFontTx/>
              <a:buChar char="-"/>
              <a:tabLst/>
              <a:defRPr/>
            </a:pPr>
            <a:endParaRPr lang="en-US" sz="1900" b="0" dirty="0">
              <a:solidFill>
                <a:schemeClr val="tx1"/>
              </a:solidFill>
              <a:effectLst/>
              <a:latin typeface="+mn-lt"/>
              <a:ea typeface="Calibri" panose="020F0502020204030204" pitchFamily="34" charset="0"/>
            </a:endParaRPr>
          </a:p>
          <a:p>
            <a:pPr marL="285750" lvl="3">
              <a:spcBef>
                <a:spcPts val="0"/>
              </a:spcBef>
              <a:spcAft>
                <a:spcPts val="600"/>
              </a:spcAft>
              <a:buClr>
                <a:srgbClr val="00B0F0"/>
              </a:buClr>
              <a:buSzPct val="100000"/>
            </a:pPr>
            <a:endParaRPr lang="en-US" b="0" dirty="0">
              <a:solidFill>
                <a:srgbClr val="002345"/>
              </a:solidFill>
            </a:endParaRPr>
          </a:p>
        </p:txBody>
      </p:sp>
    </p:spTree>
    <p:extLst>
      <p:ext uri="{BB962C8B-B14F-4D97-AF65-F5344CB8AC3E}">
        <p14:creationId xmlns:p14="http://schemas.microsoft.com/office/powerpoint/2010/main" val="13307237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32E3AB8-9E21-42BA-9CB7-CBBBF0A1FFFD}"/>
              </a:ext>
            </a:extLst>
          </p:cNvPr>
          <p:cNvSpPr>
            <a:spLocks noGrp="1"/>
          </p:cNvSpPr>
          <p:nvPr>
            <p:ph type="sldNum" sz="quarter" idx="19"/>
          </p:nvPr>
        </p:nvSpPr>
        <p:spPr>
          <a:xfrm>
            <a:off x="8545035" y="6367462"/>
            <a:ext cx="540228" cy="365125"/>
          </a:xfrm>
        </p:spPr>
        <p:txBody>
          <a:bodyPr/>
          <a:lstStyle>
            <a:lvl1pPr eaLnBrk="0" hangingPunct="0">
              <a:defRPr sz="1600" b="1">
                <a:solidFill>
                  <a:schemeClr val="tx1"/>
                </a:solidFill>
                <a:latin typeface="Trebuchet MS" panose="020B0603020202020204" pitchFamily="34" charset="0"/>
                <a:ea typeface="MS PGothic" panose="020B0600070205080204" pitchFamily="34" charset="-128"/>
              </a:defRPr>
            </a:lvl1pPr>
            <a:lvl2pPr marL="742950" indent="-285750" eaLnBrk="0" hangingPunct="0">
              <a:defRPr sz="1600" b="1">
                <a:solidFill>
                  <a:schemeClr val="tx1"/>
                </a:solidFill>
                <a:latin typeface="Trebuchet MS" panose="020B0603020202020204" pitchFamily="34" charset="0"/>
                <a:ea typeface="MS PGothic" panose="020B0600070205080204" pitchFamily="34" charset="-128"/>
              </a:defRPr>
            </a:lvl2pPr>
            <a:lvl3pPr marL="1143000" indent="-228600" eaLnBrk="0" hangingPunct="0">
              <a:defRPr sz="1600" b="1">
                <a:solidFill>
                  <a:schemeClr val="tx1"/>
                </a:solidFill>
                <a:latin typeface="Trebuchet MS" panose="020B0603020202020204" pitchFamily="34" charset="0"/>
                <a:ea typeface="MS PGothic" panose="020B0600070205080204" pitchFamily="34" charset="-128"/>
              </a:defRPr>
            </a:lvl3pPr>
            <a:lvl4pPr marL="1600200" indent="-228600" eaLnBrk="0" hangingPunct="0">
              <a:defRPr sz="1600" b="1">
                <a:solidFill>
                  <a:schemeClr val="tx1"/>
                </a:solidFill>
                <a:latin typeface="Trebuchet MS" panose="020B0603020202020204" pitchFamily="34" charset="0"/>
                <a:ea typeface="MS PGothic" panose="020B0600070205080204" pitchFamily="34" charset="-128"/>
              </a:defRPr>
            </a:lvl4pPr>
            <a:lvl5pPr marL="2057400" indent="-228600" eaLnBrk="0" hangingPunct="0">
              <a:defRPr sz="1600" b="1">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ct val="0"/>
              </a:spcBef>
              <a:spcAft>
                <a:spcPct val="0"/>
              </a:spcAft>
              <a:defRPr sz="1600" b="1">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ct val="0"/>
              </a:spcBef>
              <a:spcAft>
                <a:spcPct val="0"/>
              </a:spcAft>
              <a:defRPr sz="1600" b="1">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ct val="0"/>
              </a:spcBef>
              <a:spcAft>
                <a:spcPct val="0"/>
              </a:spcAft>
              <a:defRPr sz="1600" b="1">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ct val="0"/>
              </a:spcBef>
              <a:spcAft>
                <a:spcPct val="0"/>
              </a:spcAft>
              <a:defRPr sz="1600" b="1">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7BE502F0-7772-4A3C-B4C9-E3C39BBD6157}" type="slidenum">
              <a:rPr kumimoji="0" lang="en-US" altLang="en-US" sz="1100" b="1" i="0" u="none" strike="noStrike" kern="1200" cap="none" spc="0" normalizeH="0" baseline="0" noProof="0">
                <a:ln>
                  <a:noFill/>
                </a:ln>
                <a:solidFill>
                  <a:srgbClr val="002345"/>
                </a:solidFill>
                <a:effectLst/>
                <a:uLnTx/>
                <a:uFillTx/>
                <a:latin typeface="Arial" panose="020B0604020202020204" pitchFamily="34" charset="0"/>
                <a:ea typeface="MS PGothic" panose="020B0600070205080204" pitchFamily="34" charset="-128"/>
                <a:cs typeface="Times New Roman" panose="02020603050405020304"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27</a:t>
            </a:fld>
            <a:endParaRPr kumimoji="0" lang="en-US" altLang="en-US" sz="1100" b="1" i="0" u="none" strike="noStrike" kern="1200" cap="none" spc="0" normalizeH="0" baseline="0" noProof="0" dirty="0">
              <a:ln>
                <a:noFill/>
              </a:ln>
              <a:solidFill>
                <a:srgbClr val="002345"/>
              </a:solidFill>
              <a:effectLst/>
              <a:uLnTx/>
              <a:uFillTx/>
              <a:latin typeface="Arial" panose="020B0604020202020204" pitchFamily="34" charset="0"/>
              <a:ea typeface="MS PGothic" panose="020B0600070205080204" pitchFamily="34" charset="-128"/>
              <a:cs typeface="Times New Roman" panose="02020603050405020304" pitchFamily="18" charset="0"/>
            </a:endParaRPr>
          </a:p>
        </p:txBody>
      </p:sp>
      <p:sp>
        <p:nvSpPr>
          <p:cNvPr id="10" name="Rectangle 9">
            <a:extLst>
              <a:ext uri="{FF2B5EF4-FFF2-40B4-BE49-F238E27FC236}">
                <a16:creationId xmlns:a16="http://schemas.microsoft.com/office/drawing/2014/main" id="{A2142170-5528-4485-885A-6EEEDD0EE6EF}"/>
              </a:ext>
            </a:extLst>
          </p:cNvPr>
          <p:cNvSpPr/>
          <p:nvPr/>
        </p:nvSpPr>
        <p:spPr bwMode="auto">
          <a:xfrm>
            <a:off x="0" y="0"/>
            <a:ext cx="9144000" cy="1042416"/>
          </a:xfrm>
          <a:prstGeom prst="rect">
            <a:avLst/>
          </a:prstGeom>
          <a:solidFill>
            <a:schemeClr val="tx1"/>
          </a:solidFill>
          <a:ln w="9525" cap="flat" cmpd="sng" algn="ctr">
            <a:noFill/>
            <a:prstDash val="solid"/>
            <a:round/>
            <a:headEnd type="none" w="med" len="med"/>
            <a:tailEnd type="none" w="med" len="med"/>
          </a:ln>
          <a:effectLst/>
        </p:spPr>
        <p:txBody>
          <a:bodyPr vert="horz" wrap="square" lIns="27432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3000" b="0" i="0" u="none" strike="noStrike" kern="1200" cap="none" spc="0" normalizeH="0" baseline="0" noProof="0" dirty="0">
                <a:ln>
                  <a:noFill/>
                </a:ln>
                <a:solidFill>
                  <a:schemeClr val="bg1"/>
                </a:solidFill>
                <a:effectLst/>
                <a:uLnTx/>
                <a:uFillTx/>
                <a:latin typeface="Andes" panose="02000000000000000000" pitchFamily="50" charset="0"/>
                <a:ea typeface="MS PGothic" panose="020B0600070205080204" pitchFamily="34" charset="-128"/>
                <a:cs typeface="Times New Roman" pitchFamily="18" charset="0"/>
              </a:rPr>
              <a:t>Questions? Feedback?</a:t>
            </a:r>
          </a:p>
        </p:txBody>
      </p:sp>
      <p:sp>
        <p:nvSpPr>
          <p:cNvPr id="11" name="Rectangle 10">
            <a:extLst>
              <a:ext uri="{FF2B5EF4-FFF2-40B4-BE49-F238E27FC236}">
                <a16:creationId xmlns:a16="http://schemas.microsoft.com/office/drawing/2014/main" id="{D4232372-4C9A-44CE-9308-049E78062937}"/>
              </a:ext>
            </a:extLst>
          </p:cNvPr>
          <p:cNvSpPr/>
          <p:nvPr/>
        </p:nvSpPr>
        <p:spPr bwMode="auto">
          <a:xfrm>
            <a:off x="0" y="1042416"/>
            <a:ext cx="9144000" cy="62484"/>
          </a:xfrm>
          <a:prstGeom prst="rect">
            <a:avLst/>
          </a:prstGeom>
          <a:solidFill>
            <a:srgbClr val="00ADE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5888" marR="0" lvl="0" indent="-115888" algn="l" defTabSz="914400" rtl="0" eaLnBrk="1" fontAlgn="base" latinLnBrk="0" hangingPunct="1">
              <a:lnSpc>
                <a:spcPct val="100000"/>
              </a:lnSpc>
              <a:spcBef>
                <a:spcPct val="50000"/>
              </a:spcBef>
              <a:spcAft>
                <a:spcPct val="0"/>
              </a:spcAft>
              <a:buClrTx/>
              <a:buSzTx/>
              <a:buFontTx/>
              <a:buChar char="•"/>
              <a:tabLst/>
              <a:defRPr/>
            </a:pPr>
            <a:endParaRPr kumimoji="0" lang="en-US" sz="1300" b="0" i="0" u="none" strike="noStrike" kern="1200" cap="none" spc="0" normalizeH="0" baseline="0" noProof="0">
              <a:ln>
                <a:noFill/>
              </a:ln>
              <a:solidFill>
                <a:srgbClr val="002345"/>
              </a:solidFill>
              <a:effectLst/>
              <a:uLnTx/>
              <a:uFillTx/>
              <a:latin typeface="Trebuchet MS" pitchFamily="34" charset="0"/>
              <a:ea typeface="MS PGothic" panose="020B0600070205080204" pitchFamily="34" charset="-128"/>
              <a:cs typeface="Times New Roman" pitchFamily="18" charset="0"/>
            </a:endParaRPr>
          </a:p>
        </p:txBody>
      </p:sp>
      <p:sp>
        <p:nvSpPr>
          <p:cNvPr id="70" name="TextBox 69">
            <a:extLst>
              <a:ext uri="{FF2B5EF4-FFF2-40B4-BE49-F238E27FC236}">
                <a16:creationId xmlns:a16="http://schemas.microsoft.com/office/drawing/2014/main" id="{D2C09F96-CDEB-418A-8EB3-3F8D8C8DEC16}"/>
              </a:ext>
            </a:extLst>
          </p:cNvPr>
          <p:cNvSpPr txBox="1"/>
          <p:nvPr/>
        </p:nvSpPr>
        <p:spPr>
          <a:xfrm>
            <a:off x="4016754" y="2360999"/>
            <a:ext cx="2721653" cy="292388"/>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prstClr val="white"/>
                </a:solidFill>
                <a:effectLst/>
                <a:uLnTx/>
                <a:uFillTx/>
                <a:latin typeface="Arial"/>
                <a:ea typeface="MS PGothic" panose="020B0600070205080204" pitchFamily="34" charset="-128"/>
                <a:cs typeface="Arial" panose="020B0604020202020204" pitchFamily="34" charset="0"/>
              </a:rPr>
              <a:t>WORKWITH PRIVATE SECTOR</a:t>
            </a:r>
          </a:p>
        </p:txBody>
      </p:sp>
      <p:sp>
        <p:nvSpPr>
          <p:cNvPr id="71" name="TextBox 70">
            <a:extLst>
              <a:ext uri="{FF2B5EF4-FFF2-40B4-BE49-F238E27FC236}">
                <a16:creationId xmlns:a16="http://schemas.microsoft.com/office/drawing/2014/main" id="{8E22164F-48FC-4B48-8CBC-2BBE43EAADF0}"/>
              </a:ext>
            </a:extLst>
          </p:cNvPr>
          <p:cNvSpPr txBox="1"/>
          <p:nvPr/>
        </p:nvSpPr>
        <p:spPr>
          <a:xfrm>
            <a:off x="7374172" y="2360999"/>
            <a:ext cx="1170863" cy="292388"/>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prstClr val="white"/>
                </a:solidFill>
                <a:effectLst/>
                <a:uLnTx/>
                <a:uFillTx/>
                <a:latin typeface="Arial"/>
                <a:ea typeface="MS PGothic" panose="020B0600070205080204" pitchFamily="34" charset="-128"/>
                <a:cs typeface="Arial" panose="020B0604020202020204" pitchFamily="34" charset="0"/>
              </a:rPr>
              <a:t>TRIBNAL</a:t>
            </a:r>
          </a:p>
        </p:txBody>
      </p:sp>
      <p:sp>
        <p:nvSpPr>
          <p:cNvPr id="9" name="Right Brace 8">
            <a:extLst>
              <a:ext uri="{FF2B5EF4-FFF2-40B4-BE49-F238E27FC236}">
                <a16:creationId xmlns:a16="http://schemas.microsoft.com/office/drawing/2014/main" id="{095349F2-EA8B-4E4B-BB0F-DAD993ADBCC7}"/>
              </a:ext>
            </a:extLst>
          </p:cNvPr>
          <p:cNvSpPr/>
          <p:nvPr/>
        </p:nvSpPr>
        <p:spPr bwMode="auto">
          <a:xfrm rot="5599429">
            <a:off x="-476072" y="5433733"/>
            <a:ext cx="317500" cy="1351573"/>
          </a:xfrm>
          <a:prstGeom prst="rightBrace">
            <a:avLst>
              <a:gd name="adj1" fmla="val 8333"/>
              <a:gd name="adj2" fmla="val 46925"/>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5888" marR="0" lvl="0" indent="-115888" algn="l" defTabSz="914400" rtl="0" eaLnBrk="1" fontAlgn="base" latinLnBrk="0" hangingPunct="1">
              <a:lnSpc>
                <a:spcPct val="100000"/>
              </a:lnSpc>
              <a:spcBef>
                <a:spcPct val="50000"/>
              </a:spcBef>
              <a:spcAft>
                <a:spcPct val="0"/>
              </a:spcAft>
              <a:buClrTx/>
              <a:buSzTx/>
              <a:buFontTx/>
              <a:buChar char="•"/>
              <a:tabLst/>
              <a:defRPr/>
            </a:pPr>
            <a:endParaRPr kumimoji="0" lang="en-US" sz="1300" b="0" i="0" u="none" strike="noStrike" kern="1200" cap="none" spc="0" normalizeH="0" baseline="0" noProof="0">
              <a:ln>
                <a:noFill/>
              </a:ln>
              <a:solidFill>
                <a:srgbClr val="002345"/>
              </a:solidFill>
              <a:effectLst/>
              <a:uLnTx/>
              <a:uFillTx/>
              <a:latin typeface="Trebuchet MS" pitchFamily="34" charset="0"/>
              <a:ea typeface="MS PGothic" panose="020B0600070205080204" pitchFamily="34" charset="-128"/>
              <a:cs typeface="Times New Roman" pitchFamily="18" charset="0"/>
            </a:endParaRPr>
          </a:p>
        </p:txBody>
      </p:sp>
      <p:sp>
        <p:nvSpPr>
          <p:cNvPr id="77" name="Content Placeholder 3">
            <a:extLst>
              <a:ext uri="{FF2B5EF4-FFF2-40B4-BE49-F238E27FC236}">
                <a16:creationId xmlns:a16="http://schemas.microsoft.com/office/drawing/2014/main" id="{9744721A-8156-4B5B-9211-E8AEA4096703}"/>
              </a:ext>
            </a:extLst>
          </p:cNvPr>
          <p:cNvSpPr txBox="1">
            <a:spLocks/>
          </p:cNvSpPr>
          <p:nvPr/>
        </p:nvSpPr>
        <p:spPr>
          <a:xfrm>
            <a:off x="1" y="1116088"/>
            <a:ext cx="9249507" cy="5866996"/>
          </a:xfrm>
          <a:prstGeom prst="rect">
            <a:avLst/>
          </a:prstGeom>
        </p:spPr>
        <p:txBody>
          <a:bodyPr>
            <a:normAutofit/>
          </a:bodyPr>
          <a:lstStyle>
            <a:lvl1pPr marL="342900" indent="-342900" algn="l" rtl="0" eaLnBrk="0" fontAlgn="base" hangingPunct="0">
              <a:lnSpc>
                <a:spcPct val="150000"/>
              </a:lnSpc>
              <a:spcBef>
                <a:spcPts val="1800"/>
              </a:spcBef>
              <a:spcAft>
                <a:spcPct val="0"/>
              </a:spcAft>
              <a:buClr>
                <a:srgbClr val="404040"/>
              </a:buClr>
              <a:defRPr>
                <a:solidFill>
                  <a:srgbClr val="595959"/>
                </a:solidFill>
                <a:latin typeface="Arial"/>
                <a:ea typeface="MS PGothic" pitchFamily="34" charset="-128"/>
                <a:cs typeface="Arial"/>
              </a:defRPr>
            </a:lvl1pPr>
            <a:lvl2pPr marL="285750" indent="-285750" algn="l" rtl="0" eaLnBrk="0" fontAlgn="base" hangingPunct="0">
              <a:lnSpc>
                <a:spcPct val="110000"/>
              </a:lnSpc>
              <a:spcBef>
                <a:spcPct val="0"/>
              </a:spcBef>
              <a:spcAft>
                <a:spcPct val="0"/>
              </a:spcAft>
              <a:buClr>
                <a:srgbClr val="595959"/>
              </a:buClr>
              <a:buFont typeface="Arial" panose="020B0604020202020204" pitchFamily="34" charset="0"/>
              <a:buChar char="•"/>
              <a:defRPr>
                <a:solidFill>
                  <a:srgbClr val="595959"/>
                </a:solidFill>
                <a:latin typeface="Arial"/>
                <a:ea typeface="MS PGothic" pitchFamily="34" charset="-128"/>
                <a:cs typeface="Arial"/>
              </a:defRPr>
            </a:lvl2pPr>
            <a:lvl3pPr marL="285750" indent="-285750" algn="l" rtl="0" eaLnBrk="0" fontAlgn="base" hangingPunct="0">
              <a:lnSpc>
                <a:spcPct val="110000"/>
              </a:lnSpc>
              <a:spcBef>
                <a:spcPct val="0"/>
              </a:spcBef>
              <a:spcAft>
                <a:spcPct val="0"/>
              </a:spcAft>
              <a:buClr>
                <a:schemeClr val="tx1"/>
              </a:buClr>
              <a:buFont typeface="Arial" panose="020B0604020202020204" pitchFamily="34" charset="0"/>
              <a:buChar char="•"/>
              <a:defRPr>
                <a:solidFill>
                  <a:schemeClr val="tx2"/>
                </a:solidFill>
                <a:latin typeface="Arial"/>
                <a:ea typeface="MS PGothic" pitchFamily="34" charset="-128"/>
                <a:cs typeface="Arial"/>
              </a:defRPr>
            </a:lvl3pPr>
            <a:lvl4pPr marL="831850" indent="-285750" algn="l" rtl="0" eaLnBrk="0" fontAlgn="base" hangingPunct="0">
              <a:lnSpc>
                <a:spcPct val="110000"/>
              </a:lnSpc>
              <a:spcBef>
                <a:spcPct val="0"/>
              </a:spcBef>
              <a:spcAft>
                <a:spcPct val="0"/>
              </a:spcAft>
              <a:buClr>
                <a:srgbClr val="595959"/>
              </a:buClr>
              <a:buFont typeface="Arial" panose="020B0604020202020204" pitchFamily="34" charset="0"/>
              <a:buChar char="•"/>
              <a:defRPr>
                <a:solidFill>
                  <a:srgbClr val="595959"/>
                </a:solidFill>
                <a:latin typeface="Arial"/>
                <a:ea typeface="MS PGothic" pitchFamily="34" charset="-128"/>
                <a:cs typeface="Arial"/>
              </a:defRPr>
            </a:lvl4pPr>
            <a:lvl5pPr marL="1196975" indent="-285750" algn="l" rtl="0" eaLnBrk="0" fontAlgn="base" hangingPunct="0">
              <a:lnSpc>
                <a:spcPct val="110000"/>
              </a:lnSpc>
              <a:spcBef>
                <a:spcPct val="0"/>
              </a:spcBef>
              <a:spcAft>
                <a:spcPct val="0"/>
              </a:spcAft>
              <a:buClr>
                <a:srgbClr val="595959"/>
              </a:buClr>
              <a:buFont typeface="Arial" panose="020B0604020202020204" pitchFamily="34" charset="0"/>
              <a:buChar char="•"/>
              <a:defRPr>
                <a:solidFill>
                  <a:srgbClr val="595959"/>
                </a:solidFill>
                <a:latin typeface="Arial"/>
                <a:ea typeface="MS PGothic" pitchFamily="34" charset="-128"/>
                <a:cs typeface="Arial"/>
              </a:defRPr>
            </a:lvl5pPr>
            <a:lvl6pPr marL="502920" indent="-228600" algn="l" rtl="0" fontAlgn="base">
              <a:spcBef>
                <a:spcPct val="20000"/>
              </a:spcBef>
              <a:spcAft>
                <a:spcPct val="0"/>
              </a:spcAft>
              <a:buClr>
                <a:schemeClr val="tx2">
                  <a:lumMod val="65000"/>
                  <a:lumOff val="35000"/>
                </a:schemeClr>
              </a:buClr>
              <a:buFont typeface="Arial"/>
              <a:buChar char="•"/>
              <a:defRPr sz="1800">
                <a:solidFill>
                  <a:schemeClr val="tx2">
                    <a:lumMod val="65000"/>
                    <a:lumOff val="35000"/>
                  </a:schemeClr>
                </a:solidFill>
                <a:latin typeface="+mn-lt"/>
              </a:defRPr>
            </a:lvl6pPr>
            <a:lvl7pPr marL="2971800" indent="-228600" algn="l" rtl="0" fontAlgn="base">
              <a:spcBef>
                <a:spcPct val="20000"/>
              </a:spcBef>
              <a:spcAft>
                <a:spcPct val="0"/>
              </a:spcAft>
              <a:buClr>
                <a:srgbClr val="00783C"/>
              </a:buClr>
              <a:buChar char="»"/>
              <a:defRPr sz="1600">
                <a:solidFill>
                  <a:schemeClr val="tx1"/>
                </a:solidFill>
                <a:latin typeface="+mn-lt"/>
              </a:defRPr>
            </a:lvl7pPr>
            <a:lvl8pPr marL="3429000" indent="-228600" algn="l" rtl="0" fontAlgn="base">
              <a:spcBef>
                <a:spcPct val="20000"/>
              </a:spcBef>
              <a:spcAft>
                <a:spcPct val="0"/>
              </a:spcAft>
              <a:buClr>
                <a:srgbClr val="00783C"/>
              </a:buClr>
              <a:buChar char="»"/>
              <a:defRPr sz="1600">
                <a:solidFill>
                  <a:schemeClr val="tx1"/>
                </a:solidFill>
                <a:latin typeface="+mn-lt"/>
              </a:defRPr>
            </a:lvl8pPr>
            <a:lvl9pPr marL="3886200" indent="-228600" algn="l" rtl="0" fontAlgn="base">
              <a:spcBef>
                <a:spcPct val="20000"/>
              </a:spcBef>
              <a:spcAft>
                <a:spcPct val="0"/>
              </a:spcAft>
              <a:buClr>
                <a:srgbClr val="00783C"/>
              </a:buClr>
              <a:buChar char="»"/>
              <a:defRPr sz="1600">
                <a:solidFill>
                  <a:schemeClr val="tx1"/>
                </a:solidFill>
                <a:latin typeface="+mn-lt"/>
              </a:defRPr>
            </a:lvl9pPr>
          </a:lstStyle>
          <a:p>
            <a:pPr marL="285750" lvl="3">
              <a:spcBef>
                <a:spcPts val="0"/>
              </a:spcBef>
              <a:spcAft>
                <a:spcPts val="600"/>
              </a:spcAft>
              <a:buClr>
                <a:srgbClr val="00B0F0"/>
              </a:buClr>
              <a:buSzPct val="100000"/>
            </a:pPr>
            <a:endParaRPr lang="en-US" sz="1800" b="0" dirty="0">
              <a:solidFill>
                <a:srgbClr val="002345"/>
              </a:solidFill>
            </a:endParaRPr>
          </a:p>
        </p:txBody>
      </p:sp>
      <p:sp>
        <p:nvSpPr>
          <p:cNvPr id="2" name="TextBox 1">
            <a:extLst>
              <a:ext uri="{FF2B5EF4-FFF2-40B4-BE49-F238E27FC236}">
                <a16:creationId xmlns:a16="http://schemas.microsoft.com/office/drawing/2014/main" id="{1DFE57E5-4010-9AE0-E659-7120EFC9F882}"/>
              </a:ext>
            </a:extLst>
          </p:cNvPr>
          <p:cNvSpPr txBox="1"/>
          <p:nvPr/>
        </p:nvSpPr>
        <p:spPr>
          <a:xfrm>
            <a:off x="1692142" y="2507193"/>
            <a:ext cx="5865223" cy="2308324"/>
          </a:xfrm>
          <a:prstGeom prst="rect">
            <a:avLst/>
          </a:prstGeom>
          <a:noFill/>
        </p:spPr>
        <p:txBody>
          <a:bodyPr wrap="square" rtlCol="0">
            <a:spAutoFit/>
          </a:bodyPr>
          <a:lstStyle/>
          <a:p>
            <a:pPr algn="ctr"/>
            <a:r>
              <a:rPr lang="en-US" sz="2400" dirty="0">
                <a:hlinkClick r:id="rId3"/>
              </a:rPr>
              <a:t>gcecchinato@worldbank.org</a:t>
            </a:r>
            <a:endParaRPr lang="en-US" sz="2400" dirty="0"/>
          </a:p>
          <a:p>
            <a:pPr algn="ctr"/>
            <a:endParaRPr lang="en-US" sz="2400" dirty="0"/>
          </a:p>
          <a:p>
            <a:pPr algn="ctr"/>
            <a:r>
              <a:rPr lang="en-US" sz="2400" dirty="0" err="1"/>
              <a:t>Github</a:t>
            </a:r>
            <a:r>
              <a:rPr lang="en-US" sz="2400" dirty="0"/>
              <a:t>: </a:t>
            </a:r>
            <a:r>
              <a:rPr lang="en-US" sz="2400" dirty="0">
                <a:solidFill>
                  <a:schemeClr val="bg2"/>
                </a:solidFill>
              </a:rPr>
              <a:t>@</a:t>
            </a:r>
            <a:r>
              <a:rPr lang="en-US" sz="2400" dirty="0" err="1">
                <a:solidFill>
                  <a:schemeClr val="bg2"/>
                </a:solidFill>
              </a:rPr>
              <a:t>giorgiacek</a:t>
            </a:r>
            <a:endParaRPr lang="en-US" sz="2400" dirty="0">
              <a:solidFill>
                <a:schemeClr val="bg2"/>
              </a:solidFill>
            </a:endParaRPr>
          </a:p>
          <a:p>
            <a:pPr algn="ctr"/>
            <a:endParaRPr lang="en-US" sz="2400" dirty="0">
              <a:solidFill>
                <a:schemeClr val="bg2"/>
              </a:solidFill>
            </a:endParaRPr>
          </a:p>
          <a:p>
            <a:pPr algn="ctr"/>
            <a:r>
              <a:rPr lang="en-US" sz="2400" dirty="0">
                <a:solidFill>
                  <a:schemeClr val="accent4"/>
                </a:solidFill>
              </a:rPr>
              <a:t>Thank you!</a:t>
            </a:r>
          </a:p>
          <a:p>
            <a:endParaRPr lang="en-US" sz="2400" dirty="0"/>
          </a:p>
        </p:txBody>
      </p:sp>
    </p:spTree>
    <p:extLst>
      <p:ext uri="{BB962C8B-B14F-4D97-AF65-F5344CB8AC3E}">
        <p14:creationId xmlns:p14="http://schemas.microsoft.com/office/powerpoint/2010/main" val="190135065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5F00C-9D1A-000C-5281-9E4BE6D25F00}"/>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67B5B97-6B98-4113-51F2-51F4FFB22C9B}"/>
              </a:ext>
            </a:extLst>
          </p:cNvPr>
          <p:cNvSpPr>
            <a:spLocks noGrp="1"/>
          </p:cNvSpPr>
          <p:nvPr>
            <p:ph type="sldNum" sz="quarter" idx="19"/>
          </p:nvPr>
        </p:nvSpPr>
        <p:spPr>
          <a:xfrm>
            <a:off x="8545035" y="6367462"/>
            <a:ext cx="540228" cy="365125"/>
          </a:xfrm>
        </p:spPr>
        <p:txBody>
          <a:bodyPr/>
          <a:lstStyle>
            <a:lvl1pPr eaLnBrk="0" hangingPunct="0">
              <a:defRPr sz="1600" b="1">
                <a:solidFill>
                  <a:schemeClr val="tx1"/>
                </a:solidFill>
                <a:latin typeface="Trebuchet MS" panose="020B0603020202020204" pitchFamily="34" charset="0"/>
                <a:ea typeface="MS PGothic" panose="020B0600070205080204" pitchFamily="34" charset="-128"/>
              </a:defRPr>
            </a:lvl1pPr>
            <a:lvl2pPr marL="742950" indent="-285750" eaLnBrk="0" hangingPunct="0">
              <a:defRPr sz="1600" b="1">
                <a:solidFill>
                  <a:schemeClr val="tx1"/>
                </a:solidFill>
                <a:latin typeface="Trebuchet MS" panose="020B0603020202020204" pitchFamily="34" charset="0"/>
                <a:ea typeface="MS PGothic" panose="020B0600070205080204" pitchFamily="34" charset="-128"/>
              </a:defRPr>
            </a:lvl2pPr>
            <a:lvl3pPr marL="1143000" indent="-228600" eaLnBrk="0" hangingPunct="0">
              <a:defRPr sz="1600" b="1">
                <a:solidFill>
                  <a:schemeClr val="tx1"/>
                </a:solidFill>
                <a:latin typeface="Trebuchet MS" panose="020B0603020202020204" pitchFamily="34" charset="0"/>
                <a:ea typeface="MS PGothic" panose="020B0600070205080204" pitchFamily="34" charset="-128"/>
              </a:defRPr>
            </a:lvl3pPr>
            <a:lvl4pPr marL="1600200" indent="-228600" eaLnBrk="0" hangingPunct="0">
              <a:defRPr sz="1600" b="1">
                <a:solidFill>
                  <a:schemeClr val="tx1"/>
                </a:solidFill>
                <a:latin typeface="Trebuchet MS" panose="020B0603020202020204" pitchFamily="34" charset="0"/>
                <a:ea typeface="MS PGothic" panose="020B0600070205080204" pitchFamily="34" charset="-128"/>
              </a:defRPr>
            </a:lvl4pPr>
            <a:lvl5pPr marL="2057400" indent="-228600" eaLnBrk="0" hangingPunct="0">
              <a:defRPr sz="1600" b="1">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ct val="0"/>
              </a:spcBef>
              <a:spcAft>
                <a:spcPct val="0"/>
              </a:spcAft>
              <a:defRPr sz="1600" b="1">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ct val="0"/>
              </a:spcBef>
              <a:spcAft>
                <a:spcPct val="0"/>
              </a:spcAft>
              <a:defRPr sz="1600" b="1">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ct val="0"/>
              </a:spcBef>
              <a:spcAft>
                <a:spcPct val="0"/>
              </a:spcAft>
              <a:defRPr sz="1600" b="1">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ct val="0"/>
              </a:spcBef>
              <a:spcAft>
                <a:spcPct val="0"/>
              </a:spcAft>
              <a:defRPr sz="1600" b="1">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7BE502F0-7772-4A3C-B4C9-E3C39BBD6157}" type="slidenum">
              <a:rPr kumimoji="0" lang="en-US" altLang="en-US" sz="1100" b="1" i="0" u="none" strike="noStrike" kern="1200" cap="none" spc="0" normalizeH="0" baseline="0" noProof="0">
                <a:ln>
                  <a:noFill/>
                </a:ln>
                <a:solidFill>
                  <a:srgbClr val="002345"/>
                </a:solidFill>
                <a:effectLst/>
                <a:uLnTx/>
                <a:uFillTx/>
                <a:latin typeface="Arial" panose="020B0604020202020204" pitchFamily="34" charset="0"/>
                <a:ea typeface="MS PGothic" panose="020B0600070205080204" pitchFamily="34" charset="-128"/>
                <a:cs typeface="Times New Roman" panose="02020603050405020304"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28</a:t>
            </a:fld>
            <a:endParaRPr kumimoji="0" lang="en-US" altLang="en-US" sz="1100" b="1" i="0" u="none" strike="noStrike" kern="1200" cap="none" spc="0" normalizeH="0" baseline="0" noProof="0" dirty="0">
              <a:ln>
                <a:noFill/>
              </a:ln>
              <a:solidFill>
                <a:srgbClr val="002345"/>
              </a:solidFill>
              <a:effectLst/>
              <a:uLnTx/>
              <a:uFillTx/>
              <a:latin typeface="Arial" panose="020B0604020202020204" pitchFamily="34" charset="0"/>
              <a:ea typeface="MS PGothic" panose="020B0600070205080204" pitchFamily="34" charset="-128"/>
              <a:cs typeface="Times New Roman" panose="02020603050405020304" pitchFamily="18" charset="0"/>
            </a:endParaRPr>
          </a:p>
        </p:txBody>
      </p:sp>
      <p:sp>
        <p:nvSpPr>
          <p:cNvPr id="10" name="Rectangle 9">
            <a:extLst>
              <a:ext uri="{FF2B5EF4-FFF2-40B4-BE49-F238E27FC236}">
                <a16:creationId xmlns:a16="http://schemas.microsoft.com/office/drawing/2014/main" id="{B4B1718D-F6DF-F53C-0428-788611B6AEC7}"/>
              </a:ext>
            </a:extLst>
          </p:cNvPr>
          <p:cNvSpPr/>
          <p:nvPr/>
        </p:nvSpPr>
        <p:spPr bwMode="auto">
          <a:xfrm>
            <a:off x="0" y="0"/>
            <a:ext cx="9144000" cy="1042416"/>
          </a:xfrm>
          <a:prstGeom prst="rect">
            <a:avLst/>
          </a:prstGeom>
          <a:solidFill>
            <a:schemeClr val="tx1"/>
          </a:solidFill>
          <a:ln w="9525" cap="flat" cmpd="sng" algn="ctr">
            <a:noFill/>
            <a:prstDash val="solid"/>
            <a:round/>
            <a:headEnd type="none" w="med" len="med"/>
            <a:tailEnd type="none" w="med" len="med"/>
          </a:ln>
          <a:effectLst/>
        </p:spPr>
        <p:txBody>
          <a:bodyPr vert="horz" wrap="square" lIns="27432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3000" b="0" i="0" u="none" strike="noStrike" kern="1200" cap="none" spc="0" normalizeH="0" baseline="0" noProof="0" dirty="0">
                <a:ln>
                  <a:noFill/>
                </a:ln>
                <a:solidFill>
                  <a:schemeClr val="bg1"/>
                </a:solidFill>
                <a:effectLst/>
                <a:uLnTx/>
                <a:uFillTx/>
                <a:latin typeface="Andes" panose="02000000000000000000" pitchFamily="50" charset="0"/>
                <a:ea typeface="MS PGothic" panose="020B0600070205080204" pitchFamily="34" charset="-128"/>
                <a:cs typeface="Times New Roman" pitchFamily="18" charset="0"/>
              </a:rPr>
              <a:t>Resources</a:t>
            </a:r>
          </a:p>
        </p:txBody>
      </p:sp>
      <p:sp>
        <p:nvSpPr>
          <p:cNvPr id="11" name="Rectangle 10">
            <a:extLst>
              <a:ext uri="{FF2B5EF4-FFF2-40B4-BE49-F238E27FC236}">
                <a16:creationId xmlns:a16="http://schemas.microsoft.com/office/drawing/2014/main" id="{3EECD1B6-8ACC-2EFF-7C79-F94D2DBA8F66}"/>
              </a:ext>
            </a:extLst>
          </p:cNvPr>
          <p:cNvSpPr/>
          <p:nvPr/>
        </p:nvSpPr>
        <p:spPr bwMode="auto">
          <a:xfrm>
            <a:off x="0" y="1042416"/>
            <a:ext cx="9144000" cy="62484"/>
          </a:xfrm>
          <a:prstGeom prst="rect">
            <a:avLst/>
          </a:prstGeom>
          <a:solidFill>
            <a:srgbClr val="00ADE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5888" marR="0" lvl="0" indent="-115888" algn="l" defTabSz="914400" rtl="0" eaLnBrk="1" fontAlgn="base" latinLnBrk="0" hangingPunct="1">
              <a:lnSpc>
                <a:spcPct val="100000"/>
              </a:lnSpc>
              <a:spcBef>
                <a:spcPct val="50000"/>
              </a:spcBef>
              <a:spcAft>
                <a:spcPct val="0"/>
              </a:spcAft>
              <a:buClrTx/>
              <a:buSzTx/>
              <a:buFontTx/>
              <a:buChar char="•"/>
              <a:tabLst/>
              <a:defRPr/>
            </a:pPr>
            <a:endParaRPr kumimoji="0" lang="en-US" sz="1300" b="0" i="0" u="none" strike="noStrike" kern="1200" cap="none" spc="0" normalizeH="0" baseline="0" noProof="0">
              <a:ln>
                <a:noFill/>
              </a:ln>
              <a:solidFill>
                <a:srgbClr val="002345"/>
              </a:solidFill>
              <a:effectLst/>
              <a:uLnTx/>
              <a:uFillTx/>
              <a:latin typeface="Trebuchet MS" pitchFamily="34" charset="0"/>
              <a:ea typeface="MS PGothic" panose="020B0600070205080204" pitchFamily="34" charset="-128"/>
              <a:cs typeface="Times New Roman" pitchFamily="18" charset="0"/>
            </a:endParaRPr>
          </a:p>
        </p:txBody>
      </p:sp>
      <p:sp>
        <p:nvSpPr>
          <p:cNvPr id="70" name="TextBox 69">
            <a:extLst>
              <a:ext uri="{FF2B5EF4-FFF2-40B4-BE49-F238E27FC236}">
                <a16:creationId xmlns:a16="http://schemas.microsoft.com/office/drawing/2014/main" id="{2CFB8455-A817-A8D2-9064-D92BCE9CA070}"/>
              </a:ext>
            </a:extLst>
          </p:cNvPr>
          <p:cNvSpPr txBox="1"/>
          <p:nvPr/>
        </p:nvSpPr>
        <p:spPr>
          <a:xfrm>
            <a:off x="4016754" y="2360999"/>
            <a:ext cx="2721653" cy="292388"/>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prstClr val="white"/>
                </a:solidFill>
                <a:effectLst/>
                <a:uLnTx/>
                <a:uFillTx/>
                <a:latin typeface="Arial"/>
                <a:ea typeface="MS PGothic" panose="020B0600070205080204" pitchFamily="34" charset="-128"/>
                <a:cs typeface="Arial" panose="020B0604020202020204" pitchFamily="34" charset="0"/>
              </a:rPr>
              <a:t>WORKWITH PRIVATE SECTOR</a:t>
            </a:r>
          </a:p>
        </p:txBody>
      </p:sp>
      <p:sp>
        <p:nvSpPr>
          <p:cNvPr id="71" name="TextBox 70">
            <a:extLst>
              <a:ext uri="{FF2B5EF4-FFF2-40B4-BE49-F238E27FC236}">
                <a16:creationId xmlns:a16="http://schemas.microsoft.com/office/drawing/2014/main" id="{3B947EDE-2A4C-279C-F042-7FAF8BDCB1E8}"/>
              </a:ext>
            </a:extLst>
          </p:cNvPr>
          <p:cNvSpPr txBox="1"/>
          <p:nvPr/>
        </p:nvSpPr>
        <p:spPr>
          <a:xfrm>
            <a:off x="7374172" y="2360999"/>
            <a:ext cx="1170863" cy="292388"/>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prstClr val="white"/>
                </a:solidFill>
                <a:effectLst/>
                <a:uLnTx/>
                <a:uFillTx/>
                <a:latin typeface="Arial"/>
                <a:ea typeface="MS PGothic" panose="020B0600070205080204" pitchFamily="34" charset="-128"/>
                <a:cs typeface="Arial" panose="020B0604020202020204" pitchFamily="34" charset="0"/>
              </a:rPr>
              <a:t>TRIBNAL</a:t>
            </a:r>
          </a:p>
        </p:txBody>
      </p:sp>
      <p:sp>
        <p:nvSpPr>
          <p:cNvPr id="9" name="Right Brace 8">
            <a:extLst>
              <a:ext uri="{FF2B5EF4-FFF2-40B4-BE49-F238E27FC236}">
                <a16:creationId xmlns:a16="http://schemas.microsoft.com/office/drawing/2014/main" id="{801F82F3-6EE8-8AAA-3D0C-55160B2ACF53}"/>
              </a:ext>
            </a:extLst>
          </p:cNvPr>
          <p:cNvSpPr/>
          <p:nvPr/>
        </p:nvSpPr>
        <p:spPr bwMode="auto">
          <a:xfrm rot="5599429">
            <a:off x="-476072" y="5433733"/>
            <a:ext cx="317500" cy="1351573"/>
          </a:xfrm>
          <a:prstGeom prst="rightBrace">
            <a:avLst>
              <a:gd name="adj1" fmla="val 8333"/>
              <a:gd name="adj2" fmla="val 46925"/>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5888" marR="0" lvl="0" indent="-115888" algn="l" defTabSz="914400" rtl="0" eaLnBrk="1" fontAlgn="base" latinLnBrk="0" hangingPunct="1">
              <a:lnSpc>
                <a:spcPct val="100000"/>
              </a:lnSpc>
              <a:spcBef>
                <a:spcPct val="50000"/>
              </a:spcBef>
              <a:spcAft>
                <a:spcPct val="0"/>
              </a:spcAft>
              <a:buClrTx/>
              <a:buSzTx/>
              <a:buFontTx/>
              <a:buChar char="•"/>
              <a:tabLst/>
              <a:defRPr/>
            </a:pPr>
            <a:endParaRPr kumimoji="0" lang="en-US" sz="1300" b="0" i="0" u="none" strike="noStrike" kern="1200" cap="none" spc="0" normalizeH="0" baseline="0" noProof="0">
              <a:ln>
                <a:noFill/>
              </a:ln>
              <a:solidFill>
                <a:srgbClr val="002345"/>
              </a:solidFill>
              <a:effectLst/>
              <a:uLnTx/>
              <a:uFillTx/>
              <a:latin typeface="Trebuchet MS" pitchFamily="34" charset="0"/>
              <a:ea typeface="MS PGothic" panose="020B0600070205080204" pitchFamily="34" charset="-128"/>
              <a:cs typeface="Times New Roman" pitchFamily="18" charset="0"/>
            </a:endParaRPr>
          </a:p>
        </p:txBody>
      </p:sp>
      <p:sp>
        <p:nvSpPr>
          <p:cNvPr id="77" name="Content Placeholder 3">
            <a:extLst>
              <a:ext uri="{FF2B5EF4-FFF2-40B4-BE49-F238E27FC236}">
                <a16:creationId xmlns:a16="http://schemas.microsoft.com/office/drawing/2014/main" id="{19F6AC1E-42A0-0CE2-5532-D2680D5DA830}"/>
              </a:ext>
            </a:extLst>
          </p:cNvPr>
          <p:cNvSpPr txBox="1">
            <a:spLocks/>
          </p:cNvSpPr>
          <p:nvPr/>
        </p:nvSpPr>
        <p:spPr>
          <a:xfrm>
            <a:off x="1" y="1116088"/>
            <a:ext cx="9249507" cy="5866996"/>
          </a:xfrm>
          <a:prstGeom prst="rect">
            <a:avLst/>
          </a:prstGeom>
        </p:spPr>
        <p:txBody>
          <a:bodyPr>
            <a:normAutofit/>
          </a:bodyPr>
          <a:lstStyle>
            <a:lvl1pPr marL="342900" indent="-342900" algn="l" rtl="0" eaLnBrk="0" fontAlgn="base" hangingPunct="0">
              <a:lnSpc>
                <a:spcPct val="150000"/>
              </a:lnSpc>
              <a:spcBef>
                <a:spcPts val="1800"/>
              </a:spcBef>
              <a:spcAft>
                <a:spcPct val="0"/>
              </a:spcAft>
              <a:buClr>
                <a:srgbClr val="404040"/>
              </a:buClr>
              <a:defRPr>
                <a:solidFill>
                  <a:srgbClr val="595959"/>
                </a:solidFill>
                <a:latin typeface="Arial"/>
                <a:ea typeface="MS PGothic" pitchFamily="34" charset="-128"/>
                <a:cs typeface="Arial"/>
              </a:defRPr>
            </a:lvl1pPr>
            <a:lvl2pPr marL="285750" indent="-285750" algn="l" rtl="0" eaLnBrk="0" fontAlgn="base" hangingPunct="0">
              <a:lnSpc>
                <a:spcPct val="110000"/>
              </a:lnSpc>
              <a:spcBef>
                <a:spcPct val="0"/>
              </a:spcBef>
              <a:spcAft>
                <a:spcPct val="0"/>
              </a:spcAft>
              <a:buClr>
                <a:srgbClr val="595959"/>
              </a:buClr>
              <a:buFont typeface="Arial" panose="020B0604020202020204" pitchFamily="34" charset="0"/>
              <a:buChar char="•"/>
              <a:defRPr>
                <a:solidFill>
                  <a:srgbClr val="595959"/>
                </a:solidFill>
                <a:latin typeface="Arial"/>
                <a:ea typeface="MS PGothic" pitchFamily="34" charset="-128"/>
                <a:cs typeface="Arial"/>
              </a:defRPr>
            </a:lvl2pPr>
            <a:lvl3pPr marL="285750" indent="-285750" algn="l" rtl="0" eaLnBrk="0" fontAlgn="base" hangingPunct="0">
              <a:lnSpc>
                <a:spcPct val="110000"/>
              </a:lnSpc>
              <a:spcBef>
                <a:spcPct val="0"/>
              </a:spcBef>
              <a:spcAft>
                <a:spcPct val="0"/>
              </a:spcAft>
              <a:buClr>
                <a:schemeClr val="tx1"/>
              </a:buClr>
              <a:buFont typeface="Arial" panose="020B0604020202020204" pitchFamily="34" charset="0"/>
              <a:buChar char="•"/>
              <a:defRPr>
                <a:solidFill>
                  <a:schemeClr val="tx2"/>
                </a:solidFill>
                <a:latin typeface="Arial"/>
                <a:ea typeface="MS PGothic" pitchFamily="34" charset="-128"/>
                <a:cs typeface="Arial"/>
              </a:defRPr>
            </a:lvl3pPr>
            <a:lvl4pPr marL="831850" indent="-285750" algn="l" rtl="0" eaLnBrk="0" fontAlgn="base" hangingPunct="0">
              <a:lnSpc>
                <a:spcPct val="110000"/>
              </a:lnSpc>
              <a:spcBef>
                <a:spcPct val="0"/>
              </a:spcBef>
              <a:spcAft>
                <a:spcPct val="0"/>
              </a:spcAft>
              <a:buClr>
                <a:srgbClr val="595959"/>
              </a:buClr>
              <a:buFont typeface="Arial" panose="020B0604020202020204" pitchFamily="34" charset="0"/>
              <a:buChar char="•"/>
              <a:defRPr>
                <a:solidFill>
                  <a:srgbClr val="595959"/>
                </a:solidFill>
                <a:latin typeface="Arial"/>
                <a:ea typeface="MS PGothic" pitchFamily="34" charset="-128"/>
                <a:cs typeface="Arial"/>
              </a:defRPr>
            </a:lvl4pPr>
            <a:lvl5pPr marL="1196975" indent="-285750" algn="l" rtl="0" eaLnBrk="0" fontAlgn="base" hangingPunct="0">
              <a:lnSpc>
                <a:spcPct val="110000"/>
              </a:lnSpc>
              <a:spcBef>
                <a:spcPct val="0"/>
              </a:spcBef>
              <a:spcAft>
                <a:spcPct val="0"/>
              </a:spcAft>
              <a:buClr>
                <a:srgbClr val="595959"/>
              </a:buClr>
              <a:buFont typeface="Arial" panose="020B0604020202020204" pitchFamily="34" charset="0"/>
              <a:buChar char="•"/>
              <a:defRPr>
                <a:solidFill>
                  <a:srgbClr val="595959"/>
                </a:solidFill>
                <a:latin typeface="Arial"/>
                <a:ea typeface="MS PGothic" pitchFamily="34" charset="-128"/>
                <a:cs typeface="Arial"/>
              </a:defRPr>
            </a:lvl5pPr>
            <a:lvl6pPr marL="502920" indent="-228600" algn="l" rtl="0" fontAlgn="base">
              <a:spcBef>
                <a:spcPct val="20000"/>
              </a:spcBef>
              <a:spcAft>
                <a:spcPct val="0"/>
              </a:spcAft>
              <a:buClr>
                <a:schemeClr val="tx2">
                  <a:lumMod val="65000"/>
                  <a:lumOff val="35000"/>
                </a:schemeClr>
              </a:buClr>
              <a:buFont typeface="Arial"/>
              <a:buChar char="•"/>
              <a:defRPr sz="1800">
                <a:solidFill>
                  <a:schemeClr val="tx2">
                    <a:lumMod val="65000"/>
                    <a:lumOff val="35000"/>
                  </a:schemeClr>
                </a:solidFill>
                <a:latin typeface="+mn-lt"/>
              </a:defRPr>
            </a:lvl6pPr>
            <a:lvl7pPr marL="2971800" indent="-228600" algn="l" rtl="0" fontAlgn="base">
              <a:spcBef>
                <a:spcPct val="20000"/>
              </a:spcBef>
              <a:spcAft>
                <a:spcPct val="0"/>
              </a:spcAft>
              <a:buClr>
                <a:srgbClr val="00783C"/>
              </a:buClr>
              <a:buChar char="»"/>
              <a:defRPr sz="1600">
                <a:solidFill>
                  <a:schemeClr val="tx1"/>
                </a:solidFill>
                <a:latin typeface="+mn-lt"/>
              </a:defRPr>
            </a:lvl7pPr>
            <a:lvl8pPr marL="3429000" indent="-228600" algn="l" rtl="0" fontAlgn="base">
              <a:spcBef>
                <a:spcPct val="20000"/>
              </a:spcBef>
              <a:spcAft>
                <a:spcPct val="0"/>
              </a:spcAft>
              <a:buClr>
                <a:srgbClr val="00783C"/>
              </a:buClr>
              <a:buChar char="»"/>
              <a:defRPr sz="1600">
                <a:solidFill>
                  <a:schemeClr val="tx1"/>
                </a:solidFill>
                <a:latin typeface="+mn-lt"/>
              </a:defRPr>
            </a:lvl8pPr>
            <a:lvl9pPr marL="3886200" indent="-228600" algn="l" rtl="0" fontAlgn="base">
              <a:spcBef>
                <a:spcPct val="20000"/>
              </a:spcBef>
              <a:spcAft>
                <a:spcPct val="0"/>
              </a:spcAft>
              <a:buClr>
                <a:srgbClr val="00783C"/>
              </a:buClr>
              <a:buChar char="»"/>
              <a:defRPr sz="1600">
                <a:solidFill>
                  <a:schemeClr val="tx1"/>
                </a:solidFill>
                <a:latin typeface="+mn-lt"/>
              </a:defRPr>
            </a:lvl9pPr>
          </a:lstStyle>
          <a:p>
            <a:pPr marL="285750" lvl="3">
              <a:spcBef>
                <a:spcPts val="0"/>
              </a:spcBef>
              <a:spcAft>
                <a:spcPts val="600"/>
              </a:spcAft>
              <a:buClr>
                <a:srgbClr val="00B0F0"/>
              </a:buClr>
              <a:buSzPct val="100000"/>
            </a:pPr>
            <a:endParaRPr lang="en-US" sz="1800" b="0" dirty="0">
              <a:solidFill>
                <a:srgbClr val="002345"/>
              </a:solidFill>
            </a:endParaRPr>
          </a:p>
        </p:txBody>
      </p:sp>
      <p:sp>
        <p:nvSpPr>
          <p:cNvPr id="16" name="TextBox 15">
            <a:extLst>
              <a:ext uri="{FF2B5EF4-FFF2-40B4-BE49-F238E27FC236}">
                <a16:creationId xmlns:a16="http://schemas.microsoft.com/office/drawing/2014/main" id="{C1333223-F400-73FB-0BD4-192D27B0028F}"/>
              </a:ext>
            </a:extLst>
          </p:cNvPr>
          <p:cNvSpPr txBox="1"/>
          <p:nvPr/>
        </p:nvSpPr>
        <p:spPr>
          <a:xfrm>
            <a:off x="131446" y="1178572"/>
            <a:ext cx="8881108" cy="1477328"/>
          </a:xfrm>
          <a:prstGeom prst="rect">
            <a:avLst/>
          </a:prstGeom>
          <a:noFill/>
        </p:spPr>
        <p:txBody>
          <a:bodyPr wrap="square">
            <a:spAutoFit/>
          </a:bodyPr>
          <a:lstStyle/>
          <a:p>
            <a:pPr marL="342900" indent="-342900">
              <a:buFont typeface="Arial" panose="020B0604020202020204" pitchFamily="34" charset="0"/>
              <a:buChar char="•"/>
            </a:pPr>
            <a:endParaRPr lang="en-US" sz="1800" b="0" dirty="0">
              <a:latin typeface="+mn-lt"/>
            </a:endParaRPr>
          </a:p>
          <a:p>
            <a:pPr marL="342900" indent="-342900">
              <a:buFont typeface="Arial" panose="020B0604020202020204" pitchFamily="34" charset="0"/>
              <a:buChar char="•"/>
            </a:pPr>
            <a:r>
              <a:rPr lang="en-US" sz="1800" b="0" dirty="0">
                <a:latin typeface="+mn-lt"/>
                <a:hlinkClick r:id="rId3"/>
              </a:rPr>
              <a:t>Stata and R wrappers for the Poverty and Inequality Platform (PIP)</a:t>
            </a:r>
            <a:endParaRPr lang="en-US" sz="1800" b="0" dirty="0">
              <a:latin typeface="+mn-lt"/>
            </a:endParaRPr>
          </a:p>
          <a:p>
            <a:pPr marL="342900" indent="-342900">
              <a:buFont typeface="Arial" panose="020B0604020202020204" pitchFamily="34" charset="0"/>
              <a:buChar char="•"/>
            </a:pPr>
            <a:endParaRPr lang="en-US" sz="1800" b="0" dirty="0">
              <a:latin typeface="+mn-lt"/>
            </a:endParaRPr>
          </a:p>
          <a:p>
            <a:pPr marL="342900" indent="-342900">
              <a:buFont typeface="Arial" panose="020B0604020202020204" pitchFamily="34" charset="0"/>
              <a:buChar char="•"/>
            </a:pPr>
            <a:r>
              <a:rPr lang="en-US" sz="1800" b="0" dirty="0">
                <a:latin typeface="+mn-lt"/>
                <a:hlinkClick r:id="rId4"/>
              </a:rPr>
              <a:t>Poverty and Inequality Platform (PIP) Methodology Handbook</a:t>
            </a:r>
            <a:endParaRPr lang="en-US" sz="1800" b="0" dirty="0">
              <a:latin typeface="+mn-lt"/>
            </a:endParaRPr>
          </a:p>
          <a:p>
            <a:endParaRPr lang="en-US" sz="1800" b="0" dirty="0">
              <a:latin typeface="+mn-lt"/>
            </a:endParaRPr>
          </a:p>
        </p:txBody>
      </p:sp>
    </p:spTree>
    <p:extLst>
      <p:ext uri="{BB962C8B-B14F-4D97-AF65-F5344CB8AC3E}">
        <p14:creationId xmlns:p14="http://schemas.microsoft.com/office/powerpoint/2010/main" val="101309378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9D6CFA-A414-9E15-E2E1-9C7F42F9D615}"/>
              </a:ext>
            </a:extLst>
          </p:cNvPr>
          <p:cNvPicPr>
            <a:picLocks noChangeAspect="1"/>
          </p:cNvPicPr>
          <p:nvPr/>
        </p:nvPicPr>
        <p:blipFill>
          <a:blip r:embed="rId3"/>
          <a:stretch>
            <a:fillRect/>
          </a:stretch>
        </p:blipFill>
        <p:spPr>
          <a:xfrm>
            <a:off x="1957801" y="1314045"/>
            <a:ext cx="1420552" cy="1396543"/>
          </a:xfrm>
          <a:prstGeom prst="rect">
            <a:avLst/>
          </a:prstGeom>
        </p:spPr>
      </p:pic>
      <p:pic>
        <p:nvPicPr>
          <p:cNvPr id="7" name="Picture 6">
            <a:extLst>
              <a:ext uri="{FF2B5EF4-FFF2-40B4-BE49-F238E27FC236}">
                <a16:creationId xmlns:a16="http://schemas.microsoft.com/office/drawing/2014/main" id="{6F5201D0-CBF9-2960-757B-5D7B742052B8}"/>
              </a:ext>
            </a:extLst>
          </p:cNvPr>
          <p:cNvPicPr>
            <a:picLocks noChangeAspect="1"/>
          </p:cNvPicPr>
          <p:nvPr/>
        </p:nvPicPr>
        <p:blipFill>
          <a:blip r:embed="rId4"/>
          <a:stretch>
            <a:fillRect/>
          </a:stretch>
        </p:blipFill>
        <p:spPr>
          <a:xfrm>
            <a:off x="4894149" y="1400030"/>
            <a:ext cx="1453503" cy="1368458"/>
          </a:xfrm>
          <a:prstGeom prst="rect">
            <a:avLst/>
          </a:prstGeom>
        </p:spPr>
      </p:pic>
      <p:sp>
        <p:nvSpPr>
          <p:cNvPr id="9" name="TextBox 8">
            <a:extLst>
              <a:ext uri="{FF2B5EF4-FFF2-40B4-BE49-F238E27FC236}">
                <a16:creationId xmlns:a16="http://schemas.microsoft.com/office/drawing/2014/main" id="{32674FE7-39E2-A7FB-3FA3-1D1F88844038}"/>
              </a:ext>
            </a:extLst>
          </p:cNvPr>
          <p:cNvSpPr txBox="1"/>
          <p:nvPr/>
        </p:nvSpPr>
        <p:spPr>
          <a:xfrm>
            <a:off x="5125017" y="2786619"/>
            <a:ext cx="1118936" cy="276999"/>
          </a:xfrm>
          <a:prstGeom prst="rect">
            <a:avLst/>
          </a:prstGeom>
          <a:noFill/>
        </p:spPr>
        <p:txBody>
          <a:bodyPr wrap="square">
            <a:spAutoFit/>
          </a:bodyPr>
          <a:lstStyle/>
          <a:p>
            <a:r>
              <a:rPr lang="en-US" sz="1200" dirty="0">
                <a:hlinkClick r:id="rId5"/>
              </a:rPr>
              <a:t>Dean Jolliffe</a:t>
            </a:r>
            <a:endParaRPr lang="en-US" sz="1200" dirty="0"/>
          </a:p>
        </p:txBody>
      </p:sp>
      <p:sp>
        <p:nvSpPr>
          <p:cNvPr id="11" name="TextBox 10">
            <a:extLst>
              <a:ext uri="{FF2B5EF4-FFF2-40B4-BE49-F238E27FC236}">
                <a16:creationId xmlns:a16="http://schemas.microsoft.com/office/drawing/2014/main" id="{75B096FA-4166-E768-10BE-A0146488D369}"/>
              </a:ext>
            </a:extLst>
          </p:cNvPr>
          <p:cNvSpPr txBox="1"/>
          <p:nvPr/>
        </p:nvSpPr>
        <p:spPr>
          <a:xfrm>
            <a:off x="1984343" y="2768488"/>
            <a:ext cx="1501541" cy="276999"/>
          </a:xfrm>
          <a:prstGeom prst="rect">
            <a:avLst/>
          </a:prstGeom>
          <a:noFill/>
        </p:spPr>
        <p:txBody>
          <a:bodyPr wrap="square">
            <a:spAutoFit/>
          </a:bodyPr>
          <a:lstStyle/>
          <a:p>
            <a:r>
              <a:rPr lang="en-US" sz="1200" dirty="0">
                <a:hlinkClick r:id="rId6"/>
              </a:rPr>
              <a:t>Christoph Lakner</a:t>
            </a:r>
            <a:endParaRPr lang="en-US" sz="1200" dirty="0"/>
          </a:p>
        </p:txBody>
      </p:sp>
      <p:pic>
        <p:nvPicPr>
          <p:cNvPr id="13" name="Picture 12">
            <a:extLst>
              <a:ext uri="{FF2B5EF4-FFF2-40B4-BE49-F238E27FC236}">
                <a16:creationId xmlns:a16="http://schemas.microsoft.com/office/drawing/2014/main" id="{97509B10-D86F-C4EE-1F3E-387338B09F37}"/>
              </a:ext>
            </a:extLst>
          </p:cNvPr>
          <p:cNvPicPr>
            <a:picLocks noChangeAspect="1"/>
          </p:cNvPicPr>
          <p:nvPr/>
        </p:nvPicPr>
        <p:blipFill>
          <a:blip r:embed="rId7"/>
          <a:stretch>
            <a:fillRect/>
          </a:stretch>
        </p:blipFill>
        <p:spPr>
          <a:xfrm>
            <a:off x="3433628" y="1474943"/>
            <a:ext cx="1260437" cy="1303734"/>
          </a:xfrm>
          <a:prstGeom prst="rect">
            <a:avLst/>
          </a:prstGeom>
        </p:spPr>
      </p:pic>
      <p:sp>
        <p:nvSpPr>
          <p:cNvPr id="15" name="TextBox 14">
            <a:extLst>
              <a:ext uri="{FF2B5EF4-FFF2-40B4-BE49-F238E27FC236}">
                <a16:creationId xmlns:a16="http://schemas.microsoft.com/office/drawing/2014/main" id="{B2C67C7A-737E-0434-DA71-84710E877010}"/>
              </a:ext>
            </a:extLst>
          </p:cNvPr>
          <p:cNvSpPr txBox="1"/>
          <p:nvPr/>
        </p:nvSpPr>
        <p:spPr>
          <a:xfrm>
            <a:off x="3530065" y="2778677"/>
            <a:ext cx="1220002" cy="276999"/>
          </a:xfrm>
          <a:prstGeom prst="rect">
            <a:avLst/>
          </a:prstGeom>
          <a:noFill/>
        </p:spPr>
        <p:txBody>
          <a:bodyPr wrap="square">
            <a:spAutoFit/>
          </a:bodyPr>
          <a:lstStyle/>
          <a:p>
            <a:r>
              <a:rPr lang="en-US" sz="1200" dirty="0">
                <a:hlinkClick r:id="rId8"/>
              </a:rPr>
              <a:t>Daniel Mahler</a:t>
            </a:r>
            <a:endParaRPr lang="en-US" sz="1200" dirty="0"/>
          </a:p>
        </p:txBody>
      </p:sp>
      <p:pic>
        <p:nvPicPr>
          <p:cNvPr id="17" name="Picture 16">
            <a:extLst>
              <a:ext uri="{FF2B5EF4-FFF2-40B4-BE49-F238E27FC236}">
                <a16:creationId xmlns:a16="http://schemas.microsoft.com/office/drawing/2014/main" id="{F82C95C7-01F7-0622-6D3F-D1D49A72F57E}"/>
              </a:ext>
            </a:extLst>
          </p:cNvPr>
          <p:cNvPicPr>
            <a:picLocks noChangeAspect="1"/>
          </p:cNvPicPr>
          <p:nvPr/>
        </p:nvPicPr>
        <p:blipFill>
          <a:blip r:embed="rId9"/>
          <a:stretch>
            <a:fillRect/>
          </a:stretch>
        </p:blipFill>
        <p:spPr>
          <a:xfrm>
            <a:off x="628650" y="1439800"/>
            <a:ext cx="1220865" cy="1290063"/>
          </a:xfrm>
          <a:prstGeom prst="rect">
            <a:avLst/>
          </a:prstGeom>
        </p:spPr>
      </p:pic>
      <p:sp>
        <p:nvSpPr>
          <p:cNvPr id="19" name="TextBox 18">
            <a:extLst>
              <a:ext uri="{FF2B5EF4-FFF2-40B4-BE49-F238E27FC236}">
                <a16:creationId xmlns:a16="http://schemas.microsoft.com/office/drawing/2014/main" id="{D8BA4527-7924-CFCE-5A4B-DF1369722462}"/>
              </a:ext>
            </a:extLst>
          </p:cNvPr>
          <p:cNvSpPr txBox="1"/>
          <p:nvPr/>
        </p:nvSpPr>
        <p:spPr>
          <a:xfrm>
            <a:off x="456260" y="2768489"/>
            <a:ext cx="1501541" cy="276999"/>
          </a:xfrm>
          <a:prstGeom prst="rect">
            <a:avLst/>
          </a:prstGeom>
          <a:noFill/>
        </p:spPr>
        <p:txBody>
          <a:bodyPr wrap="square">
            <a:spAutoFit/>
          </a:bodyPr>
          <a:lstStyle/>
          <a:p>
            <a:r>
              <a:rPr lang="en-US" sz="1200" dirty="0">
                <a:hlinkClick r:id="rId10"/>
              </a:rPr>
              <a:t>Andres Castaneda</a:t>
            </a:r>
            <a:endParaRPr lang="en-US" sz="1200" dirty="0"/>
          </a:p>
        </p:txBody>
      </p:sp>
      <p:pic>
        <p:nvPicPr>
          <p:cNvPr id="21" name="Picture 20">
            <a:extLst>
              <a:ext uri="{FF2B5EF4-FFF2-40B4-BE49-F238E27FC236}">
                <a16:creationId xmlns:a16="http://schemas.microsoft.com/office/drawing/2014/main" id="{F81143AC-9FE9-B44D-DB79-5692485A1529}"/>
              </a:ext>
            </a:extLst>
          </p:cNvPr>
          <p:cNvPicPr>
            <a:picLocks noChangeAspect="1"/>
          </p:cNvPicPr>
          <p:nvPr/>
        </p:nvPicPr>
        <p:blipFill>
          <a:blip r:embed="rId11"/>
          <a:stretch>
            <a:fillRect/>
          </a:stretch>
        </p:blipFill>
        <p:spPr>
          <a:xfrm>
            <a:off x="5118812" y="3121169"/>
            <a:ext cx="1214500" cy="1276415"/>
          </a:xfrm>
          <a:prstGeom prst="rect">
            <a:avLst/>
          </a:prstGeom>
        </p:spPr>
      </p:pic>
      <p:sp>
        <p:nvSpPr>
          <p:cNvPr id="23" name="TextBox 22">
            <a:extLst>
              <a:ext uri="{FF2B5EF4-FFF2-40B4-BE49-F238E27FC236}">
                <a16:creationId xmlns:a16="http://schemas.microsoft.com/office/drawing/2014/main" id="{149D2D63-038F-C53A-F262-6FC966BBFD0A}"/>
              </a:ext>
            </a:extLst>
          </p:cNvPr>
          <p:cNvSpPr txBox="1"/>
          <p:nvPr/>
        </p:nvSpPr>
        <p:spPr>
          <a:xfrm>
            <a:off x="5289230" y="4411786"/>
            <a:ext cx="945011" cy="276999"/>
          </a:xfrm>
          <a:prstGeom prst="rect">
            <a:avLst/>
          </a:prstGeom>
          <a:noFill/>
        </p:spPr>
        <p:txBody>
          <a:bodyPr wrap="square">
            <a:spAutoFit/>
          </a:bodyPr>
          <a:lstStyle/>
          <a:p>
            <a:r>
              <a:rPr lang="en-US" sz="1200" dirty="0">
                <a:hlinkClick r:id="rId12"/>
              </a:rPr>
              <a:t>Tony Fujs</a:t>
            </a:r>
            <a:endParaRPr lang="en-US" sz="1200" dirty="0"/>
          </a:p>
        </p:txBody>
      </p:sp>
      <p:pic>
        <p:nvPicPr>
          <p:cNvPr id="25" name="Picture 24">
            <a:extLst>
              <a:ext uri="{FF2B5EF4-FFF2-40B4-BE49-F238E27FC236}">
                <a16:creationId xmlns:a16="http://schemas.microsoft.com/office/drawing/2014/main" id="{4E414DD1-1D57-6A22-E14D-38586185EB27}"/>
              </a:ext>
            </a:extLst>
          </p:cNvPr>
          <p:cNvPicPr>
            <a:picLocks noChangeAspect="1"/>
          </p:cNvPicPr>
          <p:nvPr/>
        </p:nvPicPr>
        <p:blipFill>
          <a:blip r:embed="rId13"/>
          <a:stretch>
            <a:fillRect/>
          </a:stretch>
        </p:blipFill>
        <p:spPr>
          <a:xfrm>
            <a:off x="6378009" y="1519560"/>
            <a:ext cx="1347857" cy="1214500"/>
          </a:xfrm>
          <a:prstGeom prst="rect">
            <a:avLst/>
          </a:prstGeom>
        </p:spPr>
      </p:pic>
      <p:sp>
        <p:nvSpPr>
          <p:cNvPr id="27" name="TextBox 26">
            <a:extLst>
              <a:ext uri="{FF2B5EF4-FFF2-40B4-BE49-F238E27FC236}">
                <a16:creationId xmlns:a16="http://schemas.microsoft.com/office/drawing/2014/main" id="{6431E418-9BB3-FFFC-2FDE-E5EF2D6005D2}"/>
              </a:ext>
            </a:extLst>
          </p:cNvPr>
          <p:cNvSpPr txBox="1"/>
          <p:nvPr/>
        </p:nvSpPr>
        <p:spPr>
          <a:xfrm>
            <a:off x="6586173" y="2809923"/>
            <a:ext cx="1347857" cy="276999"/>
          </a:xfrm>
          <a:prstGeom prst="rect">
            <a:avLst/>
          </a:prstGeom>
          <a:noFill/>
        </p:spPr>
        <p:txBody>
          <a:bodyPr wrap="square">
            <a:spAutoFit/>
          </a:bodyPr>
          <a:lstStyle/>
          <a:p>
            <a:r>
              <a:rPr lang="en-US" sz="1200" dirty="0">
                <a:hlinkClick r:id="rId14"/>
              </a:rPr>
              <a:t>Martha Viveros</a:t>
            </a:r>
            <a:endParaRPr lang="en-US" sz="1200" dirty="0"/>
          </a:p>
        </p:txBody>
      </p:sp>
      <p:pic>
        <p:nvPicPr>
          <p:cNvPr id="29" name="Picture 28">
            <a:extLst>
              <a:ext uri="{FF2B5EF4-FFF2-40B4-BE49-F238E27FC236}">
                <a16:creationId xmlns:a16="http://schemas.microsoft.com/office/drawing/2014/main" id="{5561BE0D-E284-A8C5-6D40-C6F6BD966A3D}"/>
              </a:ext>
            </a:extLst>
          </p:cNvPr>
          <p:cNvPicPr>
            <a:picLocks noChangeAspect="1"/>
          </p:cNvPicPr>
          <p:nvPr/>
        </p:nvPicPr>
        <p:blipFill>
          <a:blip r:embed="rId15"/>
          <a:stretch>
            <a:fillRect/>
          </a:stretch>
        </p:blipFill>
        <p:spPr>
          <a:xfrm>
            <a:off x="552243" y="3095326"/>
            <a:ext cx="1338428" cy="1233551"/>
          </a:xfrm>
          <a:prstGeom prst="rect">
            <a:avLst/>
          </a:prstGeom>
        </p:spPr>
      </p:pic>
      <p:sp>
        <p:nvSpPr>
          <p:cNvPr id="31" name="TextBox 30">
            <a:extLst>
              <a:ext uri="{FF2B5EF4-FFF2-40B4-BE49-F238E27FC236}">
                <a16:creationId xmlns:a16="http://schemas.microsoft.com/office/drawing/2014/main" id="{A108C187-62BC-8761-CC82-83F0E21A3DCF}"/>
              </a:ext>
            </a:extLst>
          </p:cNvPr>
          <p:cNvSpPr txBox="1"/>
          <p:nvPr/>
        </p:nvSpPr>
        <p:spPr>
          <a:xfrm>
            <a:off x="628650" y="4419900"/>
            <a:ext cx="1149132" cy="276999"/>
          </a:xfrm>
          <a:prstGeom prst="rect">
            <a:avLst/>
          </a:prstGeom>
          <a:noFill/>
        </p:spPr>
        <p:txBody>
          <a:bodyPr wrap="square">
            <a:spAutoFit/>
          </a:bodyPr>
          <a:lstStyle/>
          <a:p>
            <a:r>
              <a:rPr lang="en-US" sz="1200" dirty="0">
                <a:hlinkClick r:id="rId16"/>
              </a:rPr>
              <a:t>Minh Nguyen</a:t>
            </a:r>
            <a:endParaRPr lang="en-US" sz="1200" dirty="0"/>
          </a:p>
        </p:txBody>
      </p:sp>
      <p:pic>
        <p:nvPicPr>
          <p:cNvPr id="33" name="Picture 32">
            <a:extLst>
              <a:ext uri="{FF2B5EF4-FFF2-40B4-BE49-F238E27FC236}">
                <a16:creationId xmlns:a16="http://schemas.microsoft.com/office/drawing/2014/main" id="{471BF25A-3E28-B438-5EE7-124506779DDA}"/>
              </a:ext>
            </a:extLst>
          </p:cNvPr>
          <p:cNvPicPr>
            <a:picLocks noChangeAspect="1"/>
          </p:cNvPicPr>
          <p:nvPr/>
        </p:nvPicPr>
        <p:blipFill>
          <a:blip r:embed="rId17"/>
          <a:stretch>
            <a:fillRect/>
          </a:stretch>
        </p:blipFill>
        <p:spPr>
          <a:xfrm>
            <a:off x="2009759" y="3169357"/>
            <a:ext cx="1271653" cy="1233551"/>
          </a:xfrm>
          <a:prstGeom prst="rect">
            <a:avLst/>
          </a:prstGeom>
        </p:spPr>
      </p:pic>
      <p:sp>
        <p:nvSpPr>
          <p:cNvPr id="35" name="TextBox 34">
            <a:extLst>
              <a:ext uri="{FF2B5EF4-FFF2-40B4-BE49-F238E27FC236}">
                <a16:creationId xmlns:a16="http://schemas.microsoft.com/office/drawing/2014/main" id="{CE098C26-5B89-5D48-E468-EEC067E99FF7}"/>
              </a:ext>
            </a:extLst>
          </p:cNvPr>
          <p:cNvSpPr txBox="1"/>
          <p:nvPr/>
        </p:nvSpPr>
        <p:spPr>
          <a:xfrm>
            <a:off x="2009759" y="4427187"/>
            <a:ext cx="1337177" cy="276999"/>
          </a:xfrm>
          <a:prstGeom prst="rect">
            <a:avLst/>
          </a:prstGeom>
          <a:noFill/>
        </p:spPr>
        <p:txBody>
          <a:bodyPr wrap="square">
            <a:spAutoFit/>
          </a:bodyPr>
          <a:lstStyle/>
          <a:p>
            <a:r>
              <a:rPr lang="en-US" sz="1200" dirty="0">
                <a:hlinkClick r:id="rId18"/>
              </a:rPr>
              <a:t>Nishant Yonzan</a:t>
            </a:r>
            <a:endParaRPr lang="en-US" sz="1200" dirty="0"/>
          </a:p>
        </p:txBody>
      </p:sp>
      <p:pic>
        <p:nvPicPr>
          <p:cNvPr id="37" name="Picture 36">
            <a:extLst>
              <a:ext uri="{FF2B5EF4-FFF2-40B4-BE49-F238E27FC236}">
                <a16:creationId xmlns:a16="http://schemas.microsoft.com/office/drawing/2014/main" id="{B767F322-6EEB-C49B-5856-5C7C3AC914D5}"/>
              </a:ext>
            </a:extLst>
          </p:cNvPr>
          <p:cNvPicPr>
            <a:picLocks noChangeAspect="1"/>
          </p:cNvPicPr>
          <p:nvPr/>
        </p:nvPicPr>
        <p:blipFill>
          <a:blip r:embed="rId19"/>
          <a:stretch>
            <a:fillRect/>
          </a:stretch>
        </p:blipFill>
        <p:spPr>
          <a:xfrm>
            <a:off x="3474802" y="3162212"/>
            <a:ext cx="1219263" cy="1247840"/>
          </a:xfrm>
          <a:prstGeom prst="rect">
            <a:avLst/>
          </a:prstGeom>
        </p:spPr>
      </p:pic>
      <p:sp>
        <p:nvSpPr>
          <p:cNvPr id="39" name="TextBox 38">
            <a:extLst>
              <a:ext uri="{FF2B5EF4-FFF2-40B4-BE49-F238E27FC236}">
                <a16:creationId xmlns:a16="http://schemas.microsoft.com/office/drawing/2014/main" id="{18B39D2F-000E-C07F-A240-DC2CAA2C0F34}"/>
              </a:ext>
            </a:extLst>
          </p:cNvPr>
          <p:cNvSpPr txBox="1"/>
          <p:nvPr/>
        </p:nvSpPr>
        <p:spPr>
          <a:xfrm>
            <a:off x="3433628" y="4402908"/>
            <a:ext cx="1729881" cy="276999"/>
          </a:xfrm>
          <a:prstGeom prst="rect">
            <a:avLst/>
          </a:prstGeom>
          <a:noFill/>
        </p:spPr>
        <p:txBody>
          <a:bodyPr wrap="square">
            <a:spAutoFit/>
          </a:bodyPr>
          <a:lstStyle/>
          <a:p>
            <a:r>
              <a:rPr lang="en-US" sz="1200" dirty="0">
                <a:hlinkClick r:id="rId20"/>
              </a:rPr>
              <a:t>Samuel Tetteh-Baah</a:t>
            </a:r>
            <a:endParaRPr lang="en-US" sz="1200" dirty="0"/>
          </a:p>
        </p:txBody>
      </p:sp>
      <p:pic>
        <p:nvPicPr>
          <p:cNvPr id="41" name="Picture 40">
            <a:extLst>
              <a:ext uri="{FF2B5EF4-FFF2-40B4-BE49-F238E27FC236}">
                <a16:creationId xmlns:a16="http://schemas.microsoft.com/office/drawing/2014/main" id="{7FAE3C5C-AFC3-8B03-C228-91F818A5989A}"/>
              </a:ext>
            </a:extLst>
          </p:cNvPr>
          <p:cNvPicPr>
            <a:picLocks noChangeAspect="1"/>
          </p:cNvPicPr>
          <p:nvPr/>
        </p:nvPicPr>
        <p:blipFill>
          <a:blip r:embed="rId21"/>
          <a:stretch>
            <a:fillRect/>
          </a:stretch>
        </p:blipFill>
        <p:spPr>
          <a:xfrm>
            <a:off x="6627580" y="3169357"/>
            <a:ext cx="1233551" cy="1247840"/>
          </a:xfrm>
          <a:prstGeom prst="rect">
            <a:avLst/>
          </a:prstGeom>
        </p:spPr>
      </p:pic>
      <p:sp>
        <p:nvSpPr>
          <p:cNvPr id="43" name="TextBox 42">
            <a:extLst>
              <a:ext uri="{FF2B5EF4-FFF2-40B4-BE49-F238E27FC236}">
                <a16:creationId xmlns:a16="http://schemas.microsoft.com/office/drawing/2014/main" id="{BEEF5FF7-72C2-27EC-B079-3979E93D4405}"/>
              </a:ext>
            </a:extLst>
          </p:cNvPr>
          <p:cNvSpPr txBox="1"/>
          <p:nvPr/>
        </p:nvSpPr>
        <p:spPr>
          <a:xfrm>
            <a:off x="6636359" y="4397584"/>
            <a:ext cx="1540176" cy="276999"/>
          </a:xfrm>
          <a:prstGeom prst="rect">
            <a:avLst/>
          </a:prstGeom>
          <a:noFill/>
        </p:spPr>
        <p:txBody>
          <a:bodyPr wrap="square">
            <a:spAutoFit/>
          </a:bodyPr>
          <a:lstStyle/>
          <a:p>
            <a:r>
              <a:rPr lang="en-US" sz="1200" dirty="0">
                <a:hlinkClick r:id="rId22"/>
              </a:rPr>
              <a:t>Zander Prinsloo</a:t>
            </a:r>
            <a:endParaRPr lang="en-US" sz="1200" dirty="0"/>
          </a:p>
        </p:txBody>
      </p:sp>
      <p:sp>
        <p:nvSpPr>
          <p:cNvPr id="3" name="Rectangle 2">
            <a:extLst>
              <a:ext uri="{FF2B5EF4-FFF2-40B4-BE49-F238E27FC236}">
                <a16:creationId xmlns:a16="http://schemas.microsoft.com/office/drawing/2014/main" id="{304AD461-9461-02D2-72BE-F31908DD829F}"/>
              </a:ext>
            </a:extLst>
          </p:cNvPr>
          <p:cNvSpPr/>
          <p:nvPr/>
        </p:nvSpPr>
        <p:spPr bwMode="auto">
          <a:xfrm>
            <a:off x="0" y="0"/>
            <a:ext cx="9144000" cy="1042416"/>
          </a:xfrm>
          <a:prstGeom prst="rect">
            <a:avLst/>
          </a:prstGeom>
          <a:solidFill>
            <a:schemeClr val="tx1"/>
          </a:solidFill>
          <a:ln w="9525" cap="flat" cmpd="sng" algn="ctr">
            <a:noFill/>
            <a:prstDash val="solid"/>
            <a:round/>
            <a:headEnd type="none" w="med" len="med"/>
            <a:tailEnd type="none" w="med" len="med"/>
          </a:ln>
          <a:effectLst/>
        </p:spPr>
        <p:txBody>
          <a:bodyPr vert="horz" wrap="square" lIns="27432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lang="en-US" sz="3000" dirty="0">
                <a:solidFill>
                  <a:schemeClr val="bg1"/>
                </a:solidFill>
              </a:rPr>
              <a:t>People currently working on PIP</a:t>
            </a:r>
            <a:endParaRPr kumimoji="0" lang="en-US" sz="3000" b="0" i="0" u="none" strike="noStrike" kern="1200" cap="none" spc="0" normalizeH="0" baseline="0" noProof="0" dirty="0">
              <a:ln>
                <a:noFill/>
              </a:ln>
              <a:solidFill>
                <a:schemeClr val="bg1"/>
              </a:solidFill>
              <a:effectLst/>
              <a:uLnTx/>
              <a:uFillTx/>
              <a:latin typeface="Andes" panose="02000000000000000000" pitchFamily="50" charset="0"/>
              <a:ea typeface="MS PGothic" panose="020B0600070205080204" pitchFamily="34" charset="-128"/>
              <a:cs typeface="Times New Roman" pitchFamily="18" charset="0"/>
            </a:endParaRPr>
          </a:p>
        </p:txBody>
      </p:sp>
      <p:sp>
        <p:nvSpPr>
          <p:cNvPr id="4" name="Rectangle 3">
            <a:extLst>
              <a:ext uri="{FF2B5EF4-FFF2-40B4-BE49-F238E27FC236}">
                <a16:creationId xmlns:a16="http://schemas.microsoft.com/office/drawing/2014/main" id="{E5AACAEC-AE62-EAFD-1B2A-5A43B2500938}"/>
              </a:ext>
            </a:extLst>
          </p:cNvPr>
          <p:cNvSpPr/>
          <p:nvPr/>
        </p:nvSpPr>
        <p:spPr bwMode="auto">
          <a:xfrm>
            <a:off x="0" y="1042416"/>
            <a:ext cx="9144000" cy="62484"/>
          </a:xfrm>
          <a:prstGeom prst="rect">
            <a:avLst/>
          </a:prstGeom>
          <a:solidFill>
            <a:srgbClr val="00ADE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5888" marR="0" lvl="0" indent="-115888" algn="l" defTabSz="914400" rtl="0" eaLnBrk="1" fontAlgn="base" latinLnBrk="0" hangingPunct="1">
              <a:lnSpc>
                <a:spcPct val="100000"/>
              </a:lnSpc>
              <a:spcBef>
                <a:spcPct val="50000"/>
              </a:spcBef>
              <a:spcAft>
                <a:spcPct val="0"/>
              </a:spcAft>
              <a:buClrTx/>
              <a:buSzTx/>
              <a:buFontTx/>
              <a:buChar char="•"/>
              <a:tabLst/>
              <a:defRPr/>
            </a:pPr>
            <a:endParaRPr kumimoji="0" lang="en-US" sz="1300" b="0" i="0" u="none" strike="noStrike" kern="1200" cap="none" spc="0" normalizeH="0" baseline="0" noProof="0">
              <a:ln>
                <a:noFill/>
              </a:ln>
              <a:solidFill>
                <a:srgbClr val="002345"/>
              </a:solidFill>
              <a:effectLst/>
              <a:uLnTx/>
              <a:uFillTx/>
              <a:latin typeface="Trebuchet MS" pitchFamily="34" charset="0"/>
              <a:ea typeface="MS PGothic" panose="020B0600070205080204" pitchFamily="34" charset="-128"/>
              <a:cs typeface="Times New Roman" pitchFamily="18" charset="0"/>
            </a:endParaRPr>
          </a:p>
        </p:txBody>
      </p:sp>
      <p:pic>
        <p:nvPicPr>
          <p:cNvPr id="6" name="Picture 5">
            <a:extLst>
              <a:ext uri="{FF2B5EF4-FFF2-40B4-BE49-F238E27FC236}">
                <a16:creationId xmlns:a16="http://schemas.microsoft.com/office/drawing/2014/main" id="{507B3AAB-4F5A-A0B0-A917-FEB08BEBBD5E}"/>
              </a:ext>
            </a:extLst>
          </p:cNvPr>
          <p:cNvPicPr>
            <a:picLocks noChangeAspect="1"/>
          </p:cNvPicPr>
          <p:nvPr/>
        </p:nvPicPr>
        <p:blipFill>
          <a:blip r:embed="rId23"/>
          <a:stretch>
            <a:fillRect/>
          </a:stretch>
        </p:blipFill>
        <p:spPr>
          <a:xfrm flipH="1">
            <a:off x="628650" y="4968996"/>
            <a:ext cx="1029877" cy="1027563"/>
          </a:xfrm>
          <a:prstGeom prst="rect">
            <a:avLst/>
          </a:prstGeom>
        </p:spPr>
      </p:pic>
      <p:sp>
        <p:nvSpPr>
          <p:cNvPr id="8" name="TextBox 7">
            <a:extLst>
              <a:ext uri="{FF2B5EF4-FFF2-40B4-BE49-F238E27FC236}">
                <a16:creationId xmlns:a16="http://schemas.microsoft.com/office/drawing/2014/main" id="{FCAC88A6-8B27-4E51-1FCA-E7FB656E6A53}"/>
              </a:ext>
            </a:extLst>
          </p:cNvPr>
          <p:cNvSpPr txBox="1"/>
          <p:nvPr/>
        </p:nvSpPr>
        <p:spPr>
          <a:xfrm>
            <a:off x="430844" y="6130156"/>
            <a:ext cx="1553499" cy="276999"/>
          </a:xfrm>
          <a:prstGeom prst="rect">
            <a:avLst/>
          </a:prstGeom>
          <a:noFill/>
        </p:spPr>
        <p:txBody>
          <a:bodyPr wrap="square">
            <a:spAutoFit/>
          </a:bodyPr>
          <a:lstStyle/>
          <a:p>
            <a:r>
              <a:rPr lang="en-US" sz="1200" dirty="0">
                <a:hlinkClick r:id="rId24"/>
              </a:rPr>
              <a:t>Giorgia Cecchinato</a:t>
            </a:r>
            <a:endParaRPr lang="en-US" sz="1200" dirty="0"/>
          </a:p>
        </p:txBody>
      </p:sp>
      <p:pic>
        <p:nvPicPr>
          <p:cNvPr id="12" name="Picture 11">
            <a:extLst>
              <a:ext uri="{FF2B5EF4-FFF2-40B4-BE49-F238E27FC236}">
                <a16:creationId xmlns:a16="http://schemas.microsoft.com/office/drawing/2014/main" id="{83134C59-83D6-E90C-14FE-0D9B105AB599}"/>
              </a:ext>
            </a:extLst>
          </p:cNvPr>
          <p:cNvPicPr>
            <a:picLocks noChangeAspect="1"/>
          </p:cNvPicPr>
          <p:nvPr/>
        </p:nvPicPr>
        <p:blipFill>
          <a:blip r:embed="rId25"/>
          <a:stretch>
            <a:fillRect/>
          </a:stretch>
        </p:blipFill>
        <p:spPr>
          <a:xfrm>
            <a:off x="2100796" y="4968996"/>
            <a:ext cx="1060289" cy="1027563"/>
          </a:xfrm>
          <a:prstGeom prst="rect">
            <a:avLst/>
          </a:prstGeom>
        </p:spPr>
      </p:pic>
      <p:sp>
        <p:nvSpPr>
          <p:cNvPr id="14" name="TextBox 13">
            <a:extLst>
              <a:ext uri="{FF2B5EF4-FFF2-40B4-BE49-F238E27FC236}">
                <a16:creationId xmlns:a16="http://schemas.microsoft.com/office/drawing/2014/main" id="{76F58177-1435-3DBC-CA4D-A368D5D51055}"/>
              </a:ext>
            </a:extLst>
          </p:cNvPr>
          <p:cNvSpPr txBox="1"/>
          <p:nvPr/>
        </p:nvSpPr>
        <p:spPr>
          <a:xfrm>
            <a:off x="1985977" y="6130155"/>
            <a:ext cx="1553499" cy="276999"/>
          </a:xfrm>
          <a:prstGeom prst="rect">
            <a:avLst/>
          </a:prstGeom>
          <a:noFill/>
        </p:spPr>
        <p:txBody>
          <a:bodyPr wrap="square">
            <a:spAutoFit/>
          </a:bodyPr>
          <a:lstStyle/>
          <a:p>
            <a:r>
              <a:rPr lang="en-US" sz="1200" dirty="0">
                <a:hlinkClick r:id="rId26"/>
              </a:rPr>
              <a:t>Rossana Tatulli</a:t>
            </a:r>
            <a:endParaRPr lang="en-US" sz="1200" dirty="0"/>
          </a:p>
        </p:txBody>
      </p:sp>
      <p:pic>
        <p:nvPicPr>
          <p:cNvPr id="18" name="Picture 17">
            <a:extLst>
              <a:ext uri="{FF2B5EF4-FFF2-40B4-BE49-F238E27FC236}">
                <a16:creationId xmlns:a16="http://schemas.microsoft.com/office/drawing/2014/main" id="{109C3F27-24D2-7B38-5911-4C13EE40C782}"/>
              </a:ext>
            </a:extLst>
          </p:cNvPr>
          <p:cNvPicPr>
            <a:picLocks noChangeAspect="1"/>
          </p:cNvPicPr>
          <p:nvPr/>
        </p:nvPicPr>
        <p:blipFill>
          <a:blip r:embed="rId27"/>
          <a:stretch>
            <a:fillRect/>
          </a:stretch>
        </p:blipFill>
        <p:spPr>
          <a:xfrm>
            <a:off x="3684761" y="4934977"/>
            <a:ext cx="887239" cy="1125242"/>
          </a:xfrm>
          <a:prstGeom prst="rect">
            <a:avLst/>
          </a:prstGeom>
        </p:spPr>
      </p:pic>
      <p:sp>
        <p:nvSpPr>
          <p:cNvPr id="20" name="TextBox 19">
            <a:extLst>
              <a:ext uri="{FF2B5EF4-FFF2-40B4-BE49-F238E27FC236}">
                <a16:creationId xmlns:a16="http://schemas.microsoft.com/office/drawing/2014/main" id="{13BBD55A-819D-862D-A6CD-3A8C7C559C8E}"/>
              </a:ext>
            </a:extLst>
          </p:cNvPr>
          <p:cNvSpPr txBox="1"/>
          <p:nvPr/>
        </p:nvSpPr>
        <p:spPr>
          <a:xfrm>
            <a:off x="3433628" y="6130055"/>
            <a:ext cx="1553499" cy="276999"/>
          </a:xfrm>
          <a:prstGeom prst="rect">
            <a:avLst/>
          </a:prstGeom>
          <a:noFill/>
        </p:spPr>
        <p:txBody>
          <a:bodyPr wrap="square">
            <a:spAutoFit/>
          </a:bodyPr>
          <a:lstStyle/>
          <a:p>
            <a:r>
              <a:rPr lang="en-US" sz="1200" dirty="0">
                <a:hlinkClick r:id="rId28"/>
              </a:rPr>
              <a:t>Diana Garcia Rojas</a:t>
            </a:r>
            <a:endParaRPr lang="en-US" sz="1200" dirty="0"/>
          </a:p>
        </p:txBody>
      </p:sp>
      <p:pic>
        <p:nvPicPr>
          <p:cNvPr id="24" name="Picture 23">
            <a:extLst>
              <a:ext uri="{FF2B5EF4-FFF2-40B4-BE49-F238E27FC236}">
                <a16:creationId xmlns:a16="http://schemas.microsoft.com/office/drawing/2014/main" id="{55E1E3E0-4371-1E03-7777-36392C81285A}"/>
              </a:ext>
            </a:extLst>
          </p:cNvPr>
          <p:cNvPicPr>
            <a:picLocks noChangeAspect="1"/>
          </p:cNvPicPr>
          <p:nvPr/>
        </p:nvPicPr>
        <p:blipFill>
          <a:blip r:embed="rId29"/>
          <a:stretch>
            <a:fillRect/>
          </a:stretch>
        </p:blipFill>
        <p:spPr>
          <a:xfrm>
            <a:off x="5060564" y="4804465"/>
            <a:ext cx="1247841" cy="1247841"/>
          </a:xfrm>
          <a:prstGeom prst="rect">
            <a:avLst/>
          </a:prstGeom>
        </p:spPr>
      </p:pic>
      <p:sp>
        <p:nvSpPr>
          <p:cNvPr id="26" name="TextBox 25">
            <a:extLst>
              <a:ext uri="{FF2B5EF4-FFF2-40B4-BE49-F238E27FC236}">
                <a16:creationId xmlns:a16="http://schemas.microsoft.com/office/drawing/2014/main" id="{156541F2-75FA-5CD9-4F67-F38960C64B73}"/>
              </a:ext>
            </a:extLst>
          </p:cNvPr>
          <p:cNvSpPr txBox="1"/>
          <p:nvPr/>
        </p:nvSpPr>
        <p:spPr>
          <a:xfrm>
            <a:off x="4949312" y="6122142"/>
            <a:ext cx="1867947" cy="276999"/>
          </a:xfrm>
          <a:prstGeom prst="rect">
            <a:avLst/>
          </a:prstGeom>
          <a:noFill/>
        </p:spPr>
        <p:txBody>
          <a:bodyPr wrap="square">
            <a:spAutoFit/>
          </a:bodyPr>
          <a:lstStyle/>
          <a:p>
            <a:r>
              <a:rPr lang="en-US" sz="1200" dirty="0">
                <a:hlinkClick r:id="rId30"/>
              </a:rPr>
              <a:t>Carolina Diaz-Bonilla</a:t>
            </a:r>
            <a:endParaRPr lang="en-US" sz="1200" dirty="0"/>
          </a:p>
        </p:txBody>
      </p:sp>
      <p:pic>
        <p:nvPicPr>
          <p:cNvPr id="30" name="Picture 29">
            <a:extLst>
              <a:ext uri="{FF2B5EF4-FFF2-40B4-BE49-F238E27FC236}">
                <a16:creationId xmlns:a16="http://schemas.microsoft.com/office/drawing/2014/main" id="{3A6FD282-D228-7143-A9FF-40B0952F649C}"/>
              </a:ext>
            </a:extLst>
          </p:cNvPr>
          <p:cNvPicPr>
            <a:picLocks noChangeAspect="1"/>
          </p:cNvPicPr>
          <p:nvPr/>
        </p:nvPicPr>
        <p:blipFill>
          <a:blip r:embed="rId31"/>
          <a:stretch>
            <a:fillRect/>
          </a:stretch>
        </p:blipFill>
        <p:spPr>
          <a:xfrm>
            <a:off x="6651714" y="4727652"/>
            <a:ext cx="1216774" cy="1247841"/>
          </a:xfrm>
          <a:prstGeom prst="rect">
            <a:avLst/>
          </a:prstGeom>
        </p:spPr>
      </p:pic>
      <p:sp>
        <p:nvSpPr>
          <p:cNvPr id="32" name="TextBox 31">
            <a:extLst>
              <a:ext uri="{FF2B5EF4-FFF2-40B4-BE49-F238E27FC236}">
                <a16:creationId xmlns:a16="http://schemas.microsoft.com/office/drawing/2014/main" id="{A896E011-11B5-E1EC-BEF4-776C2217C4F8}"/>
              </a:ext>
            </a:extLst>
          </p:cNvPr>
          <p:cNvSpPr txBox="1"/>
          <p:nvPr/>
        </p:nvSpPr>
        <p:spPr>
          <a:xfrm>
            <a:off x="6588596" y="6122141"/>
            <a:ext cx="1553499" cy="276999"/>
          </a:xfrm>
          <a:prstGeom prst="rect">
            <a:avLst/>
          </a:prstGeom>
          <a:noFill/>
        </p:spPr>
        <p:txBody>
          <a:bodyPr wrap="square">
            <a:spAutoFit/>
          </a:bodyPr>
          <a:lstStyle/>
          <a:p>
            <a:r>
              <a:rPr lang="en-US" sz="1200" dirty="0">
                <a:hlinkClick r:id="rId30"/>
              </a:rPr>
              <a:t>Gabriel Lara Ibarra</a:t>
            </a:r>
            <a:endParaRPr lang="en-US" sz="1200" dirty="0"/>
          </a:p>
        </p:txBody>
      </p:sp>
    </p:spTree>
    <p:extLst>
      <p:ext uri="{BB962C8B-B14F-4D97-AF65-F5344CB8AC3E}">
        <p14:creationId xmlns:p14="http://schemas.microsoft.com/office/powerpoint/2010/main" val="12147120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hlinkClick r:id="rId3"/>
            <a:extLst>
              <a:ext uri="{FF2B5EF4-FFF2-40B4-BE49-F238E27FC236}">
                <a16:creationId xmlns:a16="http://schemas.microsoft.com/office/drawing/2014/main" id="{6939F528-D3CB-7A7C-8590-5AA6ADAA9AA5}"/>
              </a:ext>
            </a:extLst>
          </p:cNvPr>
          <p:cNvPicPr>
            <a:picLocks noChangeAspect="1"/>
          </p:cNvPicPr>
          <p:nvPr/>
        </p:nvPicPr>
        <p:blipFill>
          <a:blip r:embed="rId4"/>
          <a:stretch>
            <a:fillRect/>
          </a:stretch>
        </p:blipFill>
        <p:spPr>
          <a:xfrm>
            <a:off x="5057222" y="1104900"/>
            <a:ext cx="3968805" cy="2469228"/>
          </a:xfrm>
          <a:prstGeom prst="rect">
            <a:avLst/>
          </a:prstGeom>
        </p:spPr>
      </p:pic>
      <p:pic>
        <p:nvPicPr>
          <p:cNvPr id="7" name="Picture 6">
            <a:hlinkClick r:id="rId5"/>
            <a:extLst>
              <a:ext uri="{FF2B5EF4-FFF2-40B4-BE49-F238E27FC236}">
                <a16:creationId xmlns:a16="http://schemas.microsoft.com/office/drawing/2014/main" id="{F52653BF-21FF-7185-7284-86F509BA9584}"/>
              </a:ext>
            </a:extLst>
          </p:cNvPr>
          <p:cNvPicPr>
            <a:picLocks noChangeAspect="1"/>
          </p:cNvPicPr>
          <p:nvPr/>
        </p:nvPicPr>
        <p:blipFill>
          <a:blip r:embed="rId6"/>
          <a:stretch>
            <a:fillRect/>
          </a:stretch>
        </p:blipFill>
        <p:spPr>
          <a:xfrm>
            <a:off x="325709" y="1147813"/>
            <a:ext cx="4477169" cy="2281187"/>
          </a:xfrm>
          <a:prstGeom prst="rect">
            <a:avLst/>
          </a:prstGeom>
        </p:spPr>
      </p:pic>
      <p:sp>
        <p:nvSpPr>
          <p:cNvPr id="9" name="TextBox 8">
            <a:extLst>
              <a:ext uri="{FF2B5EF4-FFF2-40B4-BE49-F238E27FC236}">
                <a16:creationId xmlns:a16="http://schemas.microsoft.com/office/drawing/2014/main" id="{3FDA3A64-DF30-A0C2-0A11-E67419FFC218}"/>
              </a:ext>
            </a:extLst>
          </p:cNvPr>
          <p:cNvSpPr txBox="1"/>
          <p:nvPr/>
        </p:nvSpPr>
        <p:spPr>
          <a:xfrm>
            <a:off x="268668" y="3496394"/>
            <a:ext cx="4591250" cy="276999"/>
          </a:xfrm>
          <a:prstGeom prst="rect">
            <a:avLst/>
          </a:prstGeom>
          <a:noFill/>
        </p:spPr>
        <p:txBody>
          <a:bodyPr wrap="square">
            <a:spAutoFit/>
          </a:bodyPr>
          <a:lstStyle/>
          <a:p>
            <a:r>
              <a:rPr lang="en-US" sz="1200" dirty="0">
                <a:hlinkClick r:id="rId5"/>
              </a:rPr>
              <a:t>Link</a:t>
            </a:r>
            <a:endParaRPr lang="en-US" sz="1200" dirty="0"/>
          </a:p>
        </p:txBody>
      </p:sp>
      <p:sp>
        <p:nvSpPr>
          <p:cNvPr id="11" name="TextBox 10">
            <a:extLst>
              <a:ext uri="{FF2B5EF4-FFF2-40B4-BE49-F238E27FC236}">
                <a16:creationId xmlns:a16="http://schemas.microsoft.com/office/drawing/2014/main" id="{10FD153F-BD01-8302-5105-3212C4F386A1}"/>
              </a:ext>
            </a:extLst>
          </p:cNvPr>
          <p:cNvSpPr txBox="1"/>
          <p:nvPr/>
        </p:nvSpPr>
        <p:spPr>
          <a:xfrm>
            <a:off x="5114262" y="3574128"/>
            <a:ext cx="3761069" cy="276999"/>
          </a:xfrm>
          <a:prstGeom prst="rect">
            <a:avLst/>
          </a:prstGeom>
          <a:noFill/>
        </p:spPr>
        <p:txBody>
          <a:bodyPr wrap="square">
            <a:spAutoFit/>
          </a:bodyPr>
          <a:lstStyle/>
          <a:p>
            <a:r>
              <a:rPr lang="en-US" sz="1200" dirty="0">
                <a:hlinkClick r:id="rId3"/>
              </a:rPr>
              <a:t>Link</a:t>
            </a:r>
            <a:endParaRPr lang="en-US" sz="1200" dirty="0"/>
          </a:p>
        </p:txBody>
      </p:sp>
      <p:sp>
        <p:nvSpPr>
          <p:cNvPr id="3" name="Rectangle 2">
            <a:extLst>
              <a:ext uri="{FF2B5EF4-FFF2-40B4-BE49-F238E27FC236}">
                <a16:creationId xmlns:a16="http://schemas.microsoft.com/office/drawing/2014/main" id="{EF39C7A9-4707-2B1D-F112-11A7E71135DC}"/>
              </a:ext>
            </a:extLst>
          </p:cNvPr>
          <p:cNvSpPr/>
          <p:nvPr/>
        </p:nvSpPr>
        <p:spPr bwMode="auto">
          <a:xfrm>
            <a:off x="0" y="0"/>
            <a:ext cx="9144000" cy="1042416"/>
          </a:xfrm>
          <a:prstGeom prst="rect">
            <a:avLst/>
          </a:prstGeom>
          <a:solidFill>
            <a:schemeClr val="tx1"/>
          </a:solidFill>
          <a:ln w="9525" cap="flat" cmpd="sng" algn="ctr">
            <a:noFill/>
            <a:prstDash val="solid"/>
            <a:round/>
            <a:headEnd type="none" w="med" len="med"/>
            <a:tailEnd type="none" w="med" len="med"/>
          </a:ln>
          <a:effectLst/>
        </p:spPr>
        <p:txBody>
          <a:bodyPr vert="horz" wrap="square" lIns="27432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lang="en-US" sz="3000" dirty="0">
                <a:solidFill>
                  <a:schemeClr val="bg1"/>
                </a:solidFill>
              </a:rPr>
              <a:t>Some of our publications</a:t>
            </a:r>
            <a:endParaRPr kumimoji="0" lang="en-US" sz="3000" b="0" i="0" u="none" strike="noStrike" kern="1200" cap="none" spc="0" normalizeH="0" baseline="0" noProof="0" dirty="0">
              <a:ln>
                <a:noFill/>
              </a:ln>
              <a:solidFill>
                <a:schemeClr val="bg1"/>
              </a:solidFill>
              <a:effectLst/>
              <a:uLnTx/>
              <a:uFillTx/>
              <a:latin typeface="Andes" panose="02000000000000000000" pitchFamily="50" charset="0"/>
              <a:ea typeface="MS PGothic" panose="020B0600070205080204" pitchFamily="34" charset="-128"/>
              <a:cs typeface="Times New Roman" pitchFamily="18" charset="0"/>
            </a:endParaRPr>
          </a:p>
        </p:txBody>
      </p:sp>
      <p:sp>
        <p:nvSpPr>
          <p:cNvPr id="4" name="Rectangle 3">
            <a:extLst>
              <a:ext uri="{FF2B5EF4-FFF2-40B4-BE49-F238E27FC236}">
                <a16:creationId xmlns:a16="http://schemas.microsoft.com/office/drawing/2014/main" id="{9265E77F-4645-F5D7-7CF7-35EAE8A88055}"/>
              </a:ext>
            </a:extLst>
          </p:cNvPr>
          <p:cNvSpPr/>
          <p:nvPr/>
        </p:nvSpPr>
        <p:spPr bwMode="auto">
          <a:xfrm>
            <a:off x="0" y="1042416"/>
            <a:ext cx="9144000" cy="62484"/>
          </a:xfrm>
          <a:prstGeom prst="rect">
            <a:avLst/>
          </a:prstGeom>
          <a:solidFill>
            <a:srgbClr val="00ADE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5888" marR="0" lvl="0" indent="-115888" algn="l" defTabSz="914400" rtl="0" eaLnBrk="1" fontAlgn="base" latinLnBrk="0" hangingPunct="1">
              <a:lnSpc>
                <a:spcPct val="100000"/>
              </a:lnSpc>
              <a:spcBef>
                <a:spcPct val="50000"/>
              </a:spcBef>
              <a:spcAft>
                <a:spcPct val="0"/>
              </a:spcAft>
              <a:buClrTx/>
              <a:buSzTx/>
              <a:buFontTx/>
              <a:buChar char="•"/>
              <a:tabLst/>
              <a:defRPr/>
            </a:pPr>
            <a:endParaRPr kumimoji="0" lang="en-US" sz="1300" b="0" i="0" u="none" strike="noStrike" kern="1200" cap="none" spc="0" normalizeH="0" baseline="0" noProof="0">
              <a:ln>
                <a:noFill/>
              </a:ln>
              <a:solidFill>
                <a:srgbClr val="002345"/>
              </a:solidFill>
              <a:effectLst/>
              <a:uLnTx/>
              <a:uFillTx/>
              <a:latin typeface="Trebuchet MS" pitchFamily="34" charset="0"/>
              <a:ea typeface="MS PGothic" panose="020B0600070205080204" pitchFamily="34" charset="-128"/>
              <a:cs typeface="Times New Roman" pitchFamily="18" charset="0"/>
            </a:endParaRPr>
          </a:p>
        </p:txBody>
      </p:sp>
      <p:pic>
        <p:nvPicPr>
          <p:cNvPr id="16" name="Picture 15">
            <a:extLst>
              <a:ext uri="{FF2B5EF4-FFF2-40B4-BE49-F238E27FC236}">
                <a16:creationId xmlns:a16="http://schemas.microsoft.com/office/drawing/2014/main" id="{D82180F5-ED2F-FAE7-92B3-9E3038A8DD36}"/>
              </a:ext>
            </a:extLst>
          </p:cNvPr>
          <p:cNvPicPr>
            <a:picLocks noChangeAspect="1"/>
          </p:cNvPicPr>
          <p:nvPr/>
        </p:nvPicPr>
        <p:blipFill>
          <a:blip r:embed="rId7"/>
          <a:stretch>
            <a:fillRect/>
          </a:stretch>
        </p:blipFill>
        <p:spPr>
          <a:xfrm>
            <a:off x="4891590" y="4158807"/>
            <a:ext cx="3983741" cy="1129516"/>
          </a:xfrm>
          <a:prstGeom prst="rect">
            <a:avLst/>
          </a:prstGeom>
        </p:spPr>
      </p:pic>
      <p:pic>
        <p:nvPicPr>
          <p:cNvPr id="17" name="Picture 16">
            <a:extLst>
              <a:ext uri="{FF2B5EF4-FFF2-40B4-BE49-F238E27FC236}">
                <a16:creationId xmlns:a16="http://schemas.microsoft.com/office/drawing/2014/main" id="{F9941A33-B213-D018-A715-6BBE373760E4}"/>
              </a:ext>
            </a:extLst>
          </p:cNvPr>
          <p:cNvPicPr>
            <a:picLocks noChangeAspect="1"/>
          </p:cNvPicPr>
          <p:nvPr/>
        </p:nvPicPr>
        <p:blipFill>
          <a:blip r:embed="rId8"/>
          <a:stretch>
            <a:fillRect/>
          </a:stretch>
        </p:blipFill>
        <p:spPr>
          <a:xfrm>
            <a:off x="7164202" y="4704718"/>
            <a:ext cx="1711129" cy="419192"/>
          </a:xfrm>
          <a:prstGeom prst="rect">
            <a:avLst/>
          </a:prstGeom>
        </p:spPr>
      </p:pic>
      <p:sp>
        <p:nvSpPr>
          <p:cNvPr id="18" name="TextBox 17">
            <a:extLst>
              <a:ext uri="{FF2B5EF4-FFF2-40B4-BE49-F238E27FC236}">
                <a16:creationId xmlns:a16="http://schemas.microsoft.com/office/drawing/2014/main" id="{1572E3AA-E96B-8ECD-D226-0ADC39D3B022}"/>
              </a:ext>
            </a:extLst>
          </p:cNvPr>
          <p:cNvSpPr txBox="1"/>
          <p:nvPr/>
        </p:nvSpPr>
        <p:spPr>
          <a:xfrm>
            <a:off x="4891590" y="5392822"/>
            <a:ext cx="4591250" cy="276999"/>
          </a:xfrm>
          <a:prstGeom prst="rect">
            <a:avLst/>
          </a:prstGeom>
          <a:noFill/>
        </p:spPr>
        <p:txBody>
          <a:bodyPr wrap="square">
            <a:spAutoFit/>
          </a:bodyPr>
          <a:lstStyle/>
          <a:p>
            <a:r>
              <a:rPr lang="en-US" sz="1200" dirty="0">
                <a:hlinkClick r:id="rId9"/>
              </a:rPr>
              <a:t>Link</a:t>
            </a:r>
            <a:endParaRPr lang="en-US" sz="1200" dirty="0"/>
          </a:p>
        </p:txBody>
      </p:sp>
      <p:pic>
        <p:nvPicPr>
          <p:cNvPr id="22" name="Picture 21">
            <a:extLst>
              <a:ext uri="{FF2B5EF4-FFF2-40B4-BE49-F238E27FC236}">
                <a16:creationId xmlns:a16="http://schemas.microsoft.com/office/drawing/2014/main" id="{549F209D-E709-8C0C-0C52-E602001C3225}"/>
              </a:ext>
            </a:extLst>
          </p:cNvPr>
          <p:cNvPicPr>
            <a:picLocks noChangeAspect="1"/>
          </p:cNvPicPr>
          <p:nvPr/>
        </p:nvPicPr>
        <p:blipFill>
          <a:blip r:embed="rId10"/>
          <a:stretch>
            <a:fillRect/>
          </a:stretch>
        </p:blipFill>
        <p:spPr>
          <a:xfrm>
            <a:off x="237585" y="3892287"/>
            <a:ext cx="4565293" cy="1129517"/>
          </a:xfrm>
          <a:prstGeom prst="rect">
            <a:avLst/>
          </a:prstGeom>
        </p:spPr>
      </p:pic>
      <p:pic>
        <p:nvPicPr>
          <p:cNvPr id="24" name="Picture 23">
            <a:extLst>
              <a:ext uri="{FF2B5EF4-FFF2-40B4-BE49-F238E27FC236}">
                <a16:creationId xmlns:a16="http://schemas.microsoft.com/office/drawing/2014/main" id="{754E7FAE-D9A4-36A1-442E-A2AC2EA652F3}"/>
              </a:ext>
            </a:extLst>
          </p:cNvPr>
          <p:cNvPicPr>
            <a:picLocks noChangeAspect="1"/>
          </p:cNvPicPr>
          <p:nvPr/>
        </p:nvPicPr>
        <p:blipFill>
          <a:blip r:embed="rId11"/>
          <a:stretch>
            <a:fillRect/>
          </a:stretch>
        </p:blipFill>
        <p:spPr>
          <a:xfrm>
            <a:off x="81481" y="5031623"/>
            <a:ext cx="3576119" cy="184574"/>
          </a:xfrm>
          <a:prstGeom prst="rect">
            <a:avLst/>
          </a:prstGeom>
        </p:spPr>
      </p:pic>
      <p:sp>
        <p:nvSpPr>
          <p:cNvPr id="25" name="TextBox 24">
            <a:extLst>
              <a:ext uri="{FF2B5EF4-FFF2-40B4-BE49-F238E27FC236}">
                <a16:creationId xmlns:a16="http://schemas.microsoft.com/office/drawing/2014/main" id="{CFE92503-71A1-072D-3354-D0FCB194C4D0}"/>
              </a:ext>
            </a:extLst>
          </p:cNvPr>
          <p:cNvSpPr txBox="1"/>
          <p:nvPr/>
        </p:nvSpPr>
        <p:spPr>
          <a:xfrm>
            <a:off x="146065" y="5297030"/>
            <a:ext cx="4591250" cy="276999"/>
          </a:xfrm>
          <a:prstGeom prst="rect">
            <a:avLst/>
          </a:prstGeom>
          <a:noFill/>
        </p:spPr>
        <p:txBody>
          <a:bodyPr wrap="square">
            <a:spAutoFit/>
          </a:bodyPr>
          <a:lstStyle/>
          <a:p>
            <a:r>
              <a:rPr lang="en-US" sz="1200" dirty="0">
                <a:hlinkClick r:id="rId12"/>
              </a:rPr>
              <a:t>Link</a:t>
            </a:r>
            <a:endParaRPr lang="en-US" sz="1200" dirty="0"/>
          </a:p>
        </p:txBody>
      </p:sp>
    </p:spTree>
    <p:extLst>
      <p:ext uri="{BB962C8B-B14F-4D97-AF65-F5344CB8AC3E}">
        <p14:creationId xmlns:p14="http://schemas.microsoft.com/office/powerpoint/2010/main" val="755252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229700-47E7-42B5-1371-A4C5628E1B0E}"/>
              </a:ext>
            </a:extLst>
          </p:cNvPr>
          <p:cNvPicPr>
            <a:picLocks noChangeAspect="1"/>
          </p:cNvPicPr>
          <p:nvPr/>
        </p:nvPicPr>
        <p:blipFill>
          <a:blip r:embed="rId3"/>
          <a:stretch>
            <a:fillRect/>
          </a:stretch>
        </p:blipFill>
        <p:spPr>
          <a:xfrm>
            <a:off x="2377315" y="1379868"/>
            <a:ext cx="2182816" cy="2863025"/>
          </a:xfrm>
          <a:prstGeom prst="rect">
            <a:avLst/>
          </a:prstGeom>
        </p:spPr>
      </p:pic>
      <p:pic>
        <p:nvPicPr>
          <p:cNvPr id="8" name="Picture 7">
            <a:extLst>
              <a:ext uri="{FF2B5EF4-FFF2-40B4-BE49-F238E27FC236}">
                <a16:creationId xmlns:a16="http://schemas.microsoft.com/office/drawing/2014/main" id="{DDEBE45A-4579-8816-87D3-D307359EAD36}"/>
              </a:ext>
            </a:extLst>
          </p:cNvPr>
          <p:cNvPicPr>
            <a:picLocks noChangeAspect="1"/>
          </p:cNvPicPr>
          <p:nvPr/>
        </p:nvPicPr>
        <p:blipFill>
          <a:blip r:embed="rId4"/>
          <a:stretch>
            <a:fillRect/>
          </a:stretch>
        </p:blipFill>
        <p:spPr>
          <a:xfrm>
            <a:off x="182970" y="1376775"/>
            <a:ext cx="2194345" cy="2863025"/>
          </a:xfrm>
          <a:prstGeom prst="rect">
            <a:avLst/>
          </a:prstGeom>
        </p:spPr>
      </p:pic>
      <p:pic>
        <p:nvPicPr>
          <p:cNvPr id="10" name="Picture 9">
            <a:extLst>
              <a:ext uri="{FF2B5EF4-FFF2-40B4-BE49-F238E27FC236}">
                <a16:creationId xmlns:a16="http://schemas.microsoft.com/office/drawing/2014/main" id="{84AF97A4-30A5-0048-6195-9562E4C1EE47}"/>
              </a:ext>
            </a:extLst>
          </p:cNvPr>
          <p:cNvPicPr>
            <a:picLocks noChangeAspect="1"/>
          </p:cNvPicPr>
          <p:nvPr/>
        </p:nvPicPr>
        <p:blipFill>
          <a:blip r:embed="rId5"/>
          <a:stretch>
            <a:fillRect/>
          </a:stretch>
        </p:blipFill>
        <p:spPr>
          <a:xfrm>
            <a:off x="4587352" y="1367265"/>
            <a:ext cx="2167124" cy="2863025"/>
          </a:xfrm>
          <a:prstGeom prst="rect">
            <a:avLst/>
          </a:prstGeom>
        </p:spPr>
      </p:pic>
      <p:sp>
        <p:nvSpPr>
          <p:cNvPr id="2" name="Rectangle 1">
            <a:extLst>
              <a:ext uri="{FF2B5EF4-FFF2-40B4-BE49-F238E27FC236}">
                <a16:creationId xmlns:a16="http://schemas.microsoft.com/office/drawing/2014/main" id="{94CFCE82-A5F7-1E9A-05CD-199C453595FF}"/>
              </a:ext>
            </a:extLst>
          </p:cNvPr>
          <p:cNvSpPr/>
          <p:nvPr/>
        </p:nvSpPr>
        <p:spPr bwMode="auto">
          <a:xfrm>
            <a:off x="0" y="0"/>
            <a:ext cx="9144000" cy="1042416"/>
          </a:xfrm>
          <a:prstGeom prst="rect">
            <a:avLst/>
          </a:prstGeom>
          <a:solidFill>
            <a:schemeClr val="tx1"/>
          </a:solidFill>
          <a:ln w="9525" cap="flat" cmpd="sng" algn="ctr">
            <a:noFill/>
            <a:prstDash val="solid"/>
            <a:round/>
            <a:headEnd type="none" w="med" len="med"/>
            <a:tailEnd type="none" w="med" len="med"/>
          </a:ln>
          <a:effectLst/>
        </p:spPr>
        <p:txBody>
          <a:bodyPr vert="horz" wrap="square" lIns="27432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lang="en-US" sz="3000" dirty="0">
                <a:solidFill>
                  <a:schemeClr val="bg1"/>
                </a:solidFill>
              </a:rPr>
              <a:t>Some of our publications</a:t>
            </a:r>
            <a:endParaRPr kumimoji="0" lang="en-US" sz="3000" b="0" i="0" u="none" strike="noStrike" kern="1200" cap="none" spc="0" normalizeH="0" baseline="0" noProof="0" dirty="0">
              <a:ln>
                <a:noFill/>
              </a:ln>
              <a:solidFill>
                <a:schemeClr val="bg1"/>
              </a:solidFill>
              <a:effectLst/>
              <a:uLnTx/>
              <a:uFillTx/>
              <a:latin typeface="Andes" panose="02000000000000000000" pitchFamily="50" charset="0"/>
              <a:ea typeface="MS PGothic" panose="020B0600070205080204" pitchFamily="34" charset="-128"/>
              <a:cs typeface="Times New Roman" pitchFamily="18" charset="0"/>
            </a:endParaRPr>
          </a:p>
        </p:txBody>
      </p:sp>
      <p:sp>
        <p:nvSpPr>
          <p:cNvPr id="3" name="Rectangle 2">
            <a:extLst>
              <a:ext uri="{FF2B5EF4-FFF2-40B4-BE49-F238E27FC236}">
                <a16:creationId xmlns:a16="http://schemas.microsoft.com/office/drawing/2014/main" id="{01B8A268-9D5A-B275-E3BC-D9C6783B8367}"/>
              </a:ext>
            </a:extLst>
          </p:cNvPr>
          <p:cNvSpPr/>
          <p:nvPr/>
        </p:nvSpPr>
        <p:spPr bwMode="auto">
          <a:xfrm>
            <a:off x="0" y="1042416"/>
            <a:ext cx="9144000" cy="62484"/>
          </a:xfrm>
          <a:prstGeom prst="rect">
            <a:avLst/>
          </a:prstGeom>
          <a:solidFill>
            <a:srgbClr val="00ADE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5888" marR="0" lvl="0" indent="-115888" algn="l" defTabSz="914400" rtl="0" eaLnBrk="1" fontAlgn="base" latinLnBrk="0" hangingPunct="1">
              <a:lnSpc>
                <a:spcPct val="100000"/>
              </a:lnSpc>
              <a:spcBef>
                <a:spcPct val="50000"/>
              </a:spcBef>
              <a:spcAft>
                <a:spcPct val="0"/>
              </a:spcAft>
              <a:buClrTx/>
              <a:buSzTx/>
              <a:buFontTx/>
              <a:buChar char="•"/>
              <a:tabLst/>
              <a:defRPr/>
            </a:pPr>
            <a:endParaRPr kumimoji="0" lang="en-US" sz="1300" b="0" i="0" u="none" strike="noStrike" kern="1200" cap="none" spc="0" normalizeH="0" baseline="0" noProof="0">
              <a:ln>
                <a:noFill/>
              </a:ln>
              <a:solidFill>
                <a:srgbClr val="002345"/>
              </a:solidFill>
              <a:effectLst/>
              <a:uLnTx/>
              <a:uFillTx/>
              <a:latin typeface="Trebuchet MS" pitchFamily="34" charset="0"/>
              <a:ea typeface="MS PGothic" panose="020B0600070205080204" pitchFamily="34" charset="-128"/>
              <a:cs typeface="Times New Roman" pitchFamily="18" charset="0"/>
            </a:endParaRPr>
          </a:p>
        </p:txBody>
      </p:sp>
      <p:sp>
        <p:nvSpPr>
          <p:cNvPr id="11" name="TextBox 10">
            <a:extLst>
              <a:ext uri="{FF2B5EF4-FFF2-40B4-BE49-F238E27FC236}">
                <a16:creationId xmlns:a16="http://schemas.microsoft.com/office/drawing/2014/main" id="{FA10B6CC-3910-0702-D22E-779A658C9AF9}"/>
              </a:ext>
            </a:extLst>
          </p:cNvPr>
          <p:cNvSpPr txBox="1"/>
          <p:nvPr/>
        </p:nvSpPr>
        <p:spPr>
          <a:xfrm>
            <a:off x="1069041" y="6195667"/>
            <a:ext cx="7364996" cy="523220"/>
          </a:xfrm>
          <a:prstGeom prst="rect">
            <a:avLst/>
          </a:prstGeom>
          <a:noFill/>
        </p:spPr>
        <p:txBody>
          <a:bodyPr wrap="square">
            <a:spAutoFit/>
          </a:bodyPr>
          <a:lstStyle/>
          <a:p>
            <a:pPr marL="0" marR="0">
              <a:spcBef>
                <a:spcPts val="0"/>
              </a:spcBef>
              <a:spcAft>
                <a:spcPts val="0"/>
              </a:spcAft>
            </a:pPr>
            <a:r>
              <a:rPr lang="en-US" sz="2800" u="sng" dirty="0">
                <a:solidFill>
                  <a:srgbClr val="0563C1"/>
                </a:solidFill>
                <a:effectLst/>
                <a:latin typeface="Calibri" panose="020F0502020204030204" pitchFamily="34" charset="0"/>
                <a:ea typeface="Calibri" panose="020F0502020204030204" pitchFamily="34" charset="0"/>
                <a:hlinkClick r:id="rId6"/>
              </a:rPr>
              <a:t>More complete list of publications with PIP data</a:t>
            </a:r>
            <a:r>
              <a:rPr lang="en-US" sz="2800" dirty="0">
                <a:effectLst/>
                <a:latin typeface="Calibri" panose="020F0502020204030204" pitchFamily="34" charset="0"/>
                <a:ea typeface="Calibri" panose="020F0502020204030204" pitchFamily="34" charset="0"/>
              </a:rPr>
              <a:t> </a:t>
            </a:r>
          </a:p>
        </p:txBody>
      </p:sp>
      <p:sp>
        <p:nvSpPr>
          <p:cNvPr id="18" name="TextBox 17">
            <a:extLst>
              <a:ext uri="{FF2B5EF4-FFF2-40B4-BE49-F238E27FC236}">
                <a16:creationId xmlns:a16="http://schemas.microsoft.com/office/drawing/2014/main" id="{CB9E6D62-E9E9-1E98-4C50-271365A2F279}"/>
              </a:ext>
            </a:extLst>
          </p:cNvPr>
          <p:cNvSpPr txBox="1"/>
          <p:nvPr/>
        </p:nvSpPr>
        <p:spPr>
          <a:xfrm>
            <a:off x="1919051" y="1110817"/>
            <a:ext cx="1613046" cy="338554"/>
          </a:xfrm>
          <a:prstGeom prst="rect">
            <a:avLst/>
          </a:prstGeom>
          <a:noFill/>
        </p:spPr>
        <p:txBody>
          <a:bodyPr wrap="square">
            <a:spAutoFit/>
          </a:bodyPr>
          <a:lstStyle/>
          <a:p>
            <a:pPr marL="0" marR="0">
              <a:spcBef>
                <a:spcPts val="0"/>
              </a:spcBef>
              <a:spcAft>
                <a:spcPts val="0"/>
              </a:spcAft>
            </a:pPr>
            <a:r>
              <a:rPr lang="en-US" sz="1600" u="sng" dirty="0">
                <a:solidFill>
                  <a:srgbClr val="0563C1"/>
                </a:solidFill>
                <a:effectLst/>
                <a:latin typeface="Calibri" panose="020F0502020204030204" pitchFamily="34" charset="0"/>
                <a:ea typeface="Calibri" panose="020F0502020204030204" pitchFamily="34" charset="0"/>
              </a:rPr>
              <a:t>Working papers</a:t>
            </a:r>
            <a:endParaRPr lang="en-US" sz="1600" dirty="0">
              <a:effectLst/>
              <a:latin typeface="Calibri" panose="020F0502020204030204" pitchFamily="34" charset="0"/>
              <a:ea typeface="Calibri" panose="020F0502020204030204" pitchFamily="34" charset="0"/>
            </a:endParaRPr>
          </a:p>
        </p:txBody>
      </p:sp>
      <p:sp>
        <p:nvSpPr>
          <p:cNvPr id="19" name="TextBox 18">
            <a:extLst>
              <a:ext uri="{FF2B5EF4-FFF2-40B4-BE49-F238E27FC236}">
                <a16:creationId xmlns:a16="http://schemas.microsoft.com/office/drawing/2014/main" id="{96527B13-E123-CB5D-470F-CD54286447EA}"/>
              </a:ext>
            </a:extLst>
          </p:cNvPr>
          <p:cNvSpPr txBox="1"/>
          <p:nvPr/>
        </p:nvSpPr>
        <p:spPr>
          <a:xfrm>
            <a:off x="6079008" y="1064546"/>
            <a:ext cx="1513457" cy="338554"/>
          </a:xfrm>
          <a:prstGeom prst="rect">
            <a:avLst/>
          </a:prstGeom>
          <a:noFill/>
        </p:spPr>
        <p:txBody>
          <a:bodyPr wrap="square">
            <a:spAutoFit/>
          </a:bodyPr>
          <a:lstStyle/>
          <a:p>
            <a:pPr marL="0" marR="0">
              <a:spcBef>
                <a:spcPts val="0"/>
              </a:spcBef>
              <a:spcAft>
                <a:spcPts val="0"/>
              </a:spcAft>
            </a:pPr>
            <a:r>
              <a:rPr lang="en-US" sz="1600" u="sng" dirty="0">
                <a:solidFill>
                  <a:srgbClr val="0563C1"/>
                </a:solidFill>
                <a:effectLst/>
                <a:latin typeface="Calibri" panose="020F0502020204030204" pitchFamily="34" charset="0"/>
                <a:ea typeface="Calibri" panose="020F0502020204030204" pitchFamily="34" charset="0"/>
              </a:rPr>
              <a:t>What’s New</a:t>
            </a:r>
            <a:endParaRPr lang="en-US" sz="1600" dirty="0">
              <a:effectLst/>
              <a:latin typeface="Calibri" panose="020F0502020204030204" pitchFamily="34" charset="0"/>
              <a:ea typeface="Calibri" panose="020F0502020204030204" pitchFamily="34" charset="0"/>
            </a:endParaRPr>
          </a:p>
        </p:txBody>
      </p:sp>
      <p:pic>
        <p:nvPicPr>
          <p:cNvPr id="21" name="Picture 20">
            <a:extLst>
              <a:ext uri="{FF2B5EF4-FFF2-40B4-BE49-F238E27FC236}">
                <a16:creationId xmlns:a16="http://schemas.microsoft.com/office/drawing/2014/main" id="{FD6CC435-33DF-4433-0EE3-9E5F5871DDE7}"/>
              </a:ext>
            </a:extLst>
          </p:cNvPr>
          <p:cNvPicPr>
            <a:picLocks noChangeAspect="1"/>
          </p:cNvPicPr>
          <p:nvPr/>
        </p:nvPicPr>
        <p:blipFill>
          <a:blip r:embed="rId7"/>
          <a:stretch>
            <a:fillRect/>
          </a:stretch>
        </p:blipFill>
        <p:spPr>
          <a:xfrm>
            <a:off x="6754476" y="1376775"/>
            <a:ext cx="2195996" cy="2863025"/>
          </a:xfrm>
          <a:prstGeom prst="rect">
            <a:avLst/>
          </a:prstGeom>
        </p:spPr>
      </p:pic>
      <p:pic>
        <p:nvPicPr>
          <p:cNvPr id="25" name="Picture 24">
            <a:extLst>
              <a:ext uri="{FF2B5EF4-FFF2-40B4-BE49-F238E27FC236}">
                <a16:creationId xmlns:a16="http://schemas.microsoft.com/office/drawing/2014/main" id="{6DDE764F-318E-E6DE-0AE1-88939E156AD1}"/>
              </a:ext>
            </a:extLst>
          </p:cNvPr>
          <p:cNvPicPr>
            <a:picLocks noChangeAspect="1"/>
          </p:cNvPicPr>
          <p:nvPr/>
        </p:nvPicPr>
        <p:blipFill>
          <a:blip r:embed="rId8"/>
          <a:stretch>
            <a:fillRect/>
          </a:stretch>
        </p:blipFill>
        <p:spPr>
          <a:xfrm>
            <a:off x="1227477" y="4533330"/>
            <a:ext cx="7048124" cy="1620907"/>
          </a:xfrm>
          <a:prstGeom prst="rect">
            <a:avLst/>
          </a:prstGeom>
        </p:spPr>
      </p:pic>
      <p:sp>
        <p:nvSpPr>
          <p:cNvPr id="26" name="TextBox 25">
            <a:extLst>
              <a:ext uri="{FF2B5EF4-FFF2-40B4-BE49-F238E27FC236}">
                <a16:creationId xmlns:a16="http://schemas.microsoft.com/office/drawing/2014/main" id="{20CDA53D-3BEF-C9C7-48CF-0AA0C6A16297}"/>
              </a:ext>
            </a:extLst>
          </p:cNvPr>
          <p:cNvSpPr txBox="1"/>
          <p:nvPr/>
        </p:nvSpPr>
        <p:spPr>
          <a:xfrm>
            <a:off x="4185698" y="4249080"/>
            <a:ext cx="1131683" cy="338554"/>
          </a:xfrm>
          <a:prstGeom prst="rect">
            <a:avLst/>
          </a:prstGeom>
          <a:noFill/>
        </p:spPr>
        <p:txBody>
          <a:bodyPr wrap="square">
            <a:spAutoFit/>
          </a:bodyPr>
          <a:lstStyle/>
          <a:p>
            <a:pPr marL="0" marR="0">
              <a:spcBef>
                <a:spcPts val="0"/>
              </a:spcBef>
              <a:spcAft>
                <a:spcPts val="0"/>
              </a:spcAft>
            </a:pPr>
            <a:r>
              <a:rPr lang="en-US" sz="1600" u="sng" dirty="0">
                <a:solidFill>
                  <a:srgbClr val="0563C1"/>
                </a:solidFill>
                <a:effectLst/>
                <a:latin typeface="Calibri" panose="020F0502020204030204" pitchFamily="34" charset="0"/>
                <a:ea typeface="Calibri" panose="020F0502020204030204" pitchFamily="34" charset="0"/>
              </a:rPr>
              <a:t>Blogs</a:t>
            </a:r>
            <a:endParaRPr lang="en-US"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5504431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C5DCED-9E73-4068-80AB-6FDE0934BAB3}"/>
              </a:ext>
            </a:extLst>
          </p:cNvPr>
          <p:cNvPicPr>
            <a:picLocks noChangeAspect="1"/>
          </p:cNvPicPr>
          <p:nvPr/>
        </p:nvPicPr>
        <p:blipFill>
          <a:blip r:embed="rId3"/>
          <a:stretch>
            <a:fillRect/>
          </a:stretch>
        </p:blipFill>
        <p:spPr>
          <a:xfrm>
            <a:off x="4574831" y="4301556"/>
            <a:ext cx="3234789" cy="437995"/>
          </a:xfrm>
          <a:prstGeom prst="rect">
            <a:avLst/>
          </a:prstGeom>
        </p:spPr>
      </p:pic>
      <p:pic>
        <p:nvPicPr>
          <p:cNvPr id="7" name="Picture 6">
            <a:extLst>
              <a:ext uri="{FF2B5EF4-FFF2-40B4-BE49-F238E27FC236}">
                <a16:creationId xmlns:a16="http://schemas.microsoft.com/office/drawing/2014/main" id="{0B32B9CF-D7CF-4D4B-ABD8-CC4ACBC759A1}"/>
              </a:ext>
            </a:extLst>
          </p:cNvPr>
          <p:cNvPicPr>
            <a:picLocks noChangeAspect="1"/>
          </p:cNvPicPr>
          <p:nvPr/>
        </p:nvPicPr>
        <p:blipFill>
          <a:blip r:embed="rId4"/>
          <a:stretch>
            <a:fillRect/>
          </a:stretch>
        </p:blipFill>
        <p:spPr>
          <a:xfrm>
            <a:off x="7120407" y="4549787"/>
            <a:ext cx="630725" cy="212644"/>
          </a:xfrm>
          <a:prstGeom prst="rect">
            <a:avLst/>
          </a:prstGeom>
        </p:spPr>
      </p:pic>
      <p:pic>
        <p:nvPicPr>
          <p:cNvPr id="8" name="Picture 7">
            <a:extLst>
              <a:ext uri="{FF2B5EF4-FFF2-40B4-BE49-F238E27FC236}">
                <a16:creationId xmlns:a16="http://schemas.microsoft.com/office/drawing/2014/main" id="{F54CDFF6-9D75-4E81-ACE7-BBDE402FBA26}"/>
              </a:ext>
            </a:extLst>
          </p:cNvPr>
          <p:cNvPicPr>
            <a:picLocks noChangeAspect="1"/>
          </p:cNvPicPr>
          <p:nvPr/>
        </p:nvPicPr>
        <p:blipFill>
          <a:blip r:embed="rId5"/>
          <a:stretch>
            <a:fillRect/>
          </a:stretch>
        </p:blipFill>
        <p:spPr>
          <a:xfrm>
            <a:off x="4619072" y="3156430"/>
            <a:ext cx="3582808" cy="463556"/>
          </a:xfrm>
          <a:prstGeom prst="rect">
            <a:avLst/>
          </a:prstGeom>
        </p:spPr>
      </p:pic>
      <p:pic>
        <p:nvPicPr>
          <p:cNvPr id="11" name="Picture 10">
            <a:extLst>
              <a:ext uri="{FF2B5EF4-FFF2-40B4-BE49-F238E27FC236}">
                <a16:creationId xmlns:a16="http://schemas.microsoft.com/office/drawing/2014/main" id="{1380C020-674C-4434-AC12-3E5E15A055CC}"/>
              </a:ext>
            </a:extLst>
          </p:cNvPr>
          <p:cNvPicPr>
            <a:picLocks noChangeAspect="1"/>
          </p:cNvPicPr>
          <p:nvPr/>
        </p:nvPicPr>
        <p:blipFill>
          <a:blip r:embed="rId6"/>
          <a:stretch>
            <a:fillRect/>
          </a:stretch>
        </p:blipFill>
        <p:spPr>
          <a:xfrm>
            <a:off x="628650" y="2865999"/>
            <a:ext cx="2583346" cy="1061440"/>
          </a:xfrm>
          <a:prstGeom prst="rect">
            <a:avLst/>
          </a:prstGeom>
        </p:spPr>
      </p:pic>
      <p:pic>
        <p:nvPicPr>
          <p:cNvPr id="12" name="Picture 11">
            <a:extLst>
              <a:ext uri="{FF2B5EF4-FFF2-40B4-BE49-F238E27FC236}">
                <a16:creationId xmlns:a16="http://schemas.microsoft.com/office/drawing/2014/main" id="{C25482A2-4F5D-479F-A590-3776A8F38081}"/>
              </a:ext>
            </a:extLst>
          </p:cNvPr>
          <p:cNvPicPr>
            <a:picLocks noChangeAspect="1"/>
          </p:cNvPicPr>
          <p:nvPr/>
        </p:nvPicPr>
        <p:blipFill>
          <a:blip r:embed="rId7"/>
          <a:stretch>
            <a:fillRect/>
          </a:stretch>
        </p:blipFill>
        <p:spPr>
          <a:xfrm>
            <a:off x="2108424" y="3708553"/>
            <a:ext cx="1398518" cy="244796"/>
          </a:xfrm>
          <a:prstGeom prst="rect">
            <a:avLst/>
          </a:prstGeom>
        </p:spPr>
      </p:pic>
      <p:pic>
        <p:nvPicPr>
          <p:cNvPr id="13" name="Picture 12">
            <a:extLst>
              <a:ext uri="{FF2B5EF4-FFF2-40B4-BE49-F238E27FC236}">
                <a16:creationId xmlns:a16="http://schemas.microsoft.com/office/drawing/2014/main" id="{651BD184-77C3-4DBE-9F7F-CD3AD6C88452}"/>
              </a:ext>
            </a:extLst>
          </p:cNvPr>
          <p:cNvPicPr>
            <a:picLocks noChangeAspect="1"/>
          </p:cNvPicPr>
          <p:nvPr/>
        </p:nvPicPr>
        <p:blipFill>
          <a:blip r:embed="rId8"/>
          <a:stretch>
            <a:fillRect/>
          </a:stretch>
        </p:blipFill>
        <p:spPr>
          <a:xfrm>
            <a:off x="563680" y="4371654"/>
            <a:ext cx="3548582" cy="377897"/>
          </a:xfrm>
          <a:prstGeom prst="rect">
            <a:avLst/>
          </a:prstGeom>
        </p:spPr>
      </p:pic>
      <p:pic>
        <p:nvPicPr>
          <p:cNvPr id="14" name="Picture 13">
            <a:extLst>
              <a:ext uri="{FF2B5EF4-FFF2-40B4-BE49-F238E27FC236}">
                <a16:creationId xmlns:a16="http://schemas.microsoft.com/office/drawing/2014/main" id="{B7BE9EE5-7142-4999-8C0E-F88E0892112A}"/>
              </a:ext>
            </a:extLst>
          </p:cNvPr>
          <p:cNvPicPr>
            <a:picLocks noChangeAspect="1"/>
          </p:cNvPicPr>
          <p:nvPr/>
        </p:nvPicPr>
        <p:blipFill>
          <a:blip r:embed="rId9"/>
          <a:stretch>
            <a:fillRect/>
          </a:stretch>
        </p:blipFill>
        <p:spPr>
          <a:xfrm>
            <a:off x="3154011" y="4590589"/>
            <a:ext cx="863676" cy="171842"/>
          </a:xfrm>
          <a:prstGeom prst="rect">
            <a:avLst/>
          </a:prstGeom>
        </p:spPr>
      </p:pic>
      <p:pic>
        <p:nvPicPr>
          <p:cNvPr id="15" name="Picture 14">
            <a:extLst>
              <a:ext uri="{FF2B5EF4-FFF2-40B4-BE49-F238E27FC236}">
                <a16:creationId xmlns:a16="http://schemas.microsoft.com/office/drawing/2014/main" id="{F868C876-E742-470F-953C-50535A31F041}"/>
              </a:ext>
            </a:extLst>
          </p:cNvPr>
          <p:cNvPicPr>
            <a:picLocks noChangeAspect="1"/>
          </p:cNvPicPr>
          <p:nvPr/>
        </p:nvPicPr>
        <p:blipFill>
          <a:blip r:embed="rId10"/>
          <a:stretch>
            <a:fillRect/>
          </a:stretch>
        </p:blipFill>
        <p:spPr>
          <a:xfrm>
            <a:off x="4619071" y="3600268"/>
            <a:ext cx="923438" cy="236567"/>
          </a:xfrm>
          <a:prstGeom prst="rect">
            <a:avLst/>
          </a:prstGeom>
        </p:spPr>
      </p:pic>
      <p:pic>
        <p:nvPicPr>
          <p:cNvPr id="16" name="Picture 15">
            <a:extLst>
              <a:ext uri="{FF2B5EF4-FFF2-40B4-BE49-F238E27FC236}">
                <a16:creationId xmlns:a16="http://schemas.microsoft.com/office/drawing/2014/main" id="{D7BE60D0-88C8-42EB-BE57-16D3B2874F92}"/>
              </a:ext>
            </a:extLst>
          </p:cNvPr>
          <p:cNvPicPr>
            <a:picLocks noChangeAspect="1"/>
          </p:cNvPicPr>
          <p:nvPr/>
        </p:nvPicPr>
        <p:blipFill>
          <a:blip r:embed="rId11"/>
          <a:stretch>
            <a:fillRect/>
          </a:stretch>
        </p:blipFill>
        <p:spPr>
          <a:xfrm>
            <a:off x="6818169" y="3587284"/>
            <a:ext cx="993063" cy="236567"/>
          </a:xfrm>
          <a:prstGeom prst="rect">
            <a:avLst/>
          </a:prstGeom>
        </p:spPr>
      </p:pic>
      <p:sp>
        <p:nvSpPr>
          <p:cNvPr id="17" name="Rectangle 16">
            <a:extLst>
              <a:ext uri="{FF2B5EF4-FFF2-40B4-BE49-F238E27FC236}">
                <a16:creationId xmlns:a16="http://schemas.microsoft.com/office/drawing/2014/main" id="{07A86F46-EF9A-4F93-BB23-A965C996992D}"/>
              </a:ext>
            </a:extLst>
          </p:cNvPr>
          <p:cNvSpPr/>
          <p:nvPr/>
        </p:nvSpPr>
        <p:spPr bwMode="auto">
          <a:xfrm>
            <a:off x="7184465" y="4027717"/>
            <a:ext cx="1002345" cy="236567"/>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86916" indent="-86916">
              <a:spcBef>
                <a:spcPct val="50000"/>
              </a:spcBef>
              <a:buFontTx/>
              <a:buChar char="•"/>
            </a:pPr>
            <a:endParaRPr lang="en-US" sz="975">
              <a:cs typeface="Times New Roman" pitchFamily="18" charset="0"/>
            </a:endParaRPr>
          </a:p>
        </p:txBody>
      </p:sp>
      <p:pic>
        <p:nvPicPr>
          <p:cNvPr id="4" name="Picture 3">
            <a:extLst>
              <a:ext uri="{FF2B5EF4-FFF2-40B4-BE49-F238E27FC236}">
                <a16:creationId xmlns:a16="http://schemas.microsoft.com/office/drawing/2014/main" id="{1A9538A7-6892-DF2F-7DA3-3A35EAADC2EB}"/>
              </a:ext>
            </a:extLst>
          </p:cNvPr>
          <p:cNvPicPr>
            <a:picLocks noChangeAspect="1"/>
          </p:cNvPicPr>
          <p:nvPr/>
        </p:nvPicPr>
        <p:blipFill>
          <a:blip r:embed="rId12"/>
          <a:stretch>
            <a:fillRect/>
          </a:stretch>
        </p:blipFill>
        <p:spPr>
          <a:xfrm>
            <a:off x="619225" y="1730908"/>
            <a:ext cx="3548582" cy="755440"/>
          </a:xfrm>
          <a:prstGeom prst="rect">
            <a:avLst/>
          </a:prstGeom>
        </p:spPr>
      </p:pic>
      <p:pic>
        <p:nvPicPr>
          <p:cNvPr id="9" name="Picture 8">
            <a:extLst>
              <a:ext uri="{FF2B5EF4-FFF2-40B4-BE49-F238E27FC236}">
                <a16:creationId xmlns:a16="http://schemas.microsoft.com/office/drawing/2014/main" id="{C3CFA92B-7377-E624-541D-891237574DAB}"/>
              </a:ext>
            </a:extLst>
          </p:cNvPr>
          <p:cNvPicPr>
            <a:picLocks noChangeAspect="1"/>
          </p:cNvPicPr>
          <p:nvPr/>
        </p:nvPicPr>
        <p:blipFill>
          <a:blip r:embed="rId13"/>
          <a:stretch>
            <a:fillRect/>
          </a:stretch>
        </p:blipFill>
        <p:spPr>
          <a:xfrm>
            <a:off x="3939006" y="2023054"/>
            <a:ext cx="346510" cy="313156"/>
          </a:xfrm>
          <a:prstGeom prst="rect">
            <a:avLst/>
          </a:prstGeom>
        </p:spPr>
      </p:pic>
      <p:pic>
        <p:nvPicPr>
          <p:cNvPr id="18" name="Picture 17">
            <a:extLst>
              <a:ext uri="{FF2B5EF4-FFF2-40B4-BE49-F238E27FC236}">
                <a16:creationId xmlns:a16="http://schemas.microsoft.com/office/drawing/2014/main" id="{EF5B6AEC-7FC9-7063-FAA9-41A241D6CB34}"/>
              </a:ext>
            </a:extLst>
          </p:cNvPr>
          <p:cNvPicPr>
            <a:picLocks noChangeAspect="1"/>
          </p:cNvPicPr>
          <p:nvPr/>
        </p:nvPicPr>
        <p:blipFill>
          <a:blip r:embed="rId14"/>
          <a:stretch>
            <a:fillRect/>
          </a:stretch>
        </p:blipFill>
        <p:spPr>
          <a:xfrm>
            <a:off x="4574831" y="1809072"/>
            <a:ext cx="4191215" cy="1090669"/>
          </a:xfrm>
          <a:prstGeom prst="rect">
            <a:avLst/>
          </a:prstGeom>
        </p:spPr>
      </p:pic>
      <p:pic>
        <p:nvPicPr>
          <p:cNvPr id="20" name="Picture 19">
            <a:extLst>
              <a:ext uri="{FF2B5EF4-FFF2-40B4-BE49-F238E27FC236}">
                <a16:creationId xmlns:a16="http://schemas.microsoft.com/office/drawing/2014/main" id="{CCC5C3CD-954E-8961-285C-E0D7501C3BB9}"/>
              </a:ext>
            </a:extLst>
          </p:cNvPr>
          <p:cNvPicPr>
            <a:picLocks noChangeAspect="1"/>
          </p:cNvPicPr>
          <p:nvPr/>
        </p:nvPicPr>
        <p:blipFill>
          <a:blip r:embed="rId15"/>
          <a:stretch>
            <a:fillRect/>
          </a:stretch>
        </p:blipFill>
        <p:spPr>
          <a:xfrm>
            <a:off x="6908891" y="2607625"/>
            <a:ext cx="1801457" cy="231947"/>
          </a:xfrm>
          <a:prstGeom prst="rect">
            <a:avLst/>
          </a:prstGeom>
        </p:spPr>
      </p:pic>
      <p:sp>
        <p:nvSpPr>
          <p:cNvPr id="22" name="TextBox 21">
            <a:extLst>
              <a:ext uri="{FF2B5EF4-FFF2-40B4-BE49-F238E27FC236}">
                <a16:creationId xmlns:a16="http://schemas.microsoft.com/office/drawing/2014/main" id="{E33E108B-F635-CF41-98C1-FFB77E701BE1}"/>
              </a:ext>
            </a:extLst>
          </p:cNvPr>
          <p:cNvSpPr txBox="1"/>
          <p:nvPr/>
        </p:nvSpPr>
        <p:spPr>
          <a:xfrm>
            <a:off x="4726591" y="2607625"/>
            <a:ext cx="1801457" cy="276999"/>
          </a:xfrm>
          <a:prstGeom prst="rect">
            <a:avLst/>
          </a:prstGeom>
          <a:noFill/>
        </p:spPr>
        <p:txBody>
          <a:bodyPr wrap="square">
            <a:spAutoFit/>
          </a:bodyPr>
          <a:lstStyle/>
          <a:p>
            <a:pPr>
              <a:spcBef>
                <a:spcPts val="0"/>
              </a:spcBef>
              <a:spcAft>
                <a:spcPts val="0"/>
              </a:spcAft>
            </a:pPr>
            <a:r>
              <a:rPr lang="en-US" sz="1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December 19, 2023</a:t>
            </a:r>
          </a:p>
        </p:txBody>
      </p:sp>
      <p:sp>
        <p:nvSpPr>
          <p:cNvPr id="3" name="Rectangle 2">
            <a:extLst>
              <a:ext uri="{FF2B5EF4-FFF2-40B4-BE49-F238E27FC236}">
                <a16:creationId xmlns:a16="http://schemas.microsoft.com/office/drawing/2014/main" id="{1E01A648-A7B0-382F-F0B9-1ED3F62B14FF}"/>
              </a:ext>
            </a:extLst>
          </p:cNvPr>
          <p:cNvSpPr/>
          <p:nvPr/>
        </p:nvSpPr>
        <p:spPr bwMode="auto">
          <a:xfrm>
            <a:off x="0" y="0"/>
            <a:ext cx="9144000" cy="1042416"/>
          </a:xfrm>
          <a:prstGeom prst="rect">
            <a:avLst/>
          </a:prstGeom>
          <a:solidFill>
            <a:schemeClr val="tx1"/>
          </a:solidFill>
          <a:ln w="9525" cap="flat" cmpd="sng" algn="ctr">
            <a:noFill/>
            <a:prstDash val="solid"/>
            <a:round/>
            <a:headEnd type="none" w="med" len="med"/>
            <a:tailEnd type="none" w="med" len="med"/>
          </a:ln>
          <a:effectLst/>
        </p:spPr>
        <p:txBody>
          <a:bodyPr vert="horz" wrap="square" lIns="27432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lang="en-US" sz="3000" dirty="0">
                <a:solidFill>
                  <a:schemeClr val="bg1"/>
                </a:solidFill>
              </a:rPr>
              <a:t>Some of our presence in the media</a:t>
            </a:r>
            <a:endParaRPr kumimoji="0" lang="en-US" sz="3000" b="0" i="0" u="none" strike="noStrike" kern="1200" cap="none" spc="0" normalizeH="0" baseline="0" noProof="0" dirty="0">
              <a:ln>
                <a:noFill/>
              </a:ln>
              <a:solidFill>
                <a:schemeClr val="bg1"/>
              </a:solidFill>
              <a:effectLst/>
              <a:uLnTx/>
              <a:uFillTx/>
              <a:latin typeface="Andes" panose="02000000000000000000" pitchFamily="50" charset="0"/>
              <a:ea typeface="MS PGothic" panose="020B0600070205080204" pitchFamily="34" charset="-128"/>
              <a:cs typeface="Times New Roman" pitchFamily="18" charset="0"/>
            </a:endParaRPr>
          </a:p>
        </p:txBody>
      </p:sp>
      <p:sp>
        <p:nvSpPr>
          <p:cNvPr id="5" name="Rectangle 4">
            <a:extLst>
              <a:ext uri="{FF2B5EF4-FFF2-40B4-BE49-F238E27FC236}">
                <a16:creationId xmlns:a16="http://schemas.microsoft.com/office/drawing/2014/main" id="{53C9BF2D-70DD-C72F-BF66-0394E541CAE4}"/>
              </a:ext>
            </a:extLst>
          </p:cNvPr>
          <p:cNvSpPr/>
          <p:nvPr/>
        </p:nvSpPr>
        <p:spPr bwMode="auto">
          <a:xfrm>
            <a:off x="0" y="1042416"/>
            <a:ext cx="9144000" cy="62484"/>
          </a:xfrm>
          <a:prstGeom prst="rect">
            <a:avLst/>
          </a:prstGeom>
          <a:solidFill>
            <a:srgbClr val="00ADE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5888" marR="0" lvl="0" indent="-115888" algn="l" defTabSz="914400" rtl="0" eaLnBrk="1" fontAlgn="base" latinLnBrk="0" hangingPunct="1">
              <a:lnSpc>
                <a:spcPct val="100000"/>
              </a:lnSpc>
              <a:spcBef>
                <a:spcPct val="50000"/>
              </a:spcBef>
              <a:spcAft>
                <a:spcPct val="0"/>
              </a:spcAft>
              <a:buClrTx/>
              <a:buSzTx/>
              <a:buFontTx/>
              <a:buChar char="•"/>
              <a:tabLst/>
              <a:defRPr/>
            </a:pPr>
            <a:endParaRPr kumimoji="0" lang="en-US" sz="1300" b="0" i="0" u="none" strike="noStrike" kern="1200" cap="none" spc="0" normalizeH="0" baseline="0" noProof="0">
              <a:ln>
                <a:noFill/>
              </a:ln>
              <a:solidFill>
                <a:srgbClr val="002345"/>
              </a:solidFill>
              <a:effectLst/>
              <a:uLnTx/>
              <a:uFillTx/>
              <a:latin typeface="Trebuchet MS" pitchFamily="34" charset="0"/>
              <a:ea typeface="MS PGothic" panose="020B0600070205080204" pitchFamily="34" charset="-128"/>
              <a:cs typeface="Times New Roman" pitchFamily="18" charset="0"/>
            </a:endParaRPr>
          </a:p>
        </p:txBody>
      </p:sp>
    </p:spTree>
    <p:extLst>
      <p:ext uri="{BB962C8B-B14F-4D97-AF65-F5344CB8AC3E}">
        <p14:creationId xmlns:p14="http://schemas.microsoft.com/office/powerpoint/2010/main" val="2318706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25B0C63F-7908-F6C5-E1F9-1F6944CFFD4C}"/>
              </a:ext>
            </a:extLst>
          </p:cNvPr>
          <p:cNvPicPr>
            <a:picLocks noChangeAspect="1"/>
          </p:cNvPicPr>
          <p:nvPr/>
        </p:nvPicPr>
        <p:blipFill>
          <a:blip r:embed="rId3">
            <a:alphaModFix amt="20000"/>
          </a:blip>
          <a:stretch>
            <a:fillRect/>
          </a:stretch>
        </p:blipFill>
        <p:spPr>
          <a:xfrm>
            <a:off x="0" y="0"/>
            <a:ext cx="9144000" cy="6835479"/>
          </a:xfrm>
          <a:prstGeom prst="rect">
            <a:avLst/>
          </a:prstGeom>
        </p:spPr>
      </p:pic>
      <p:pic>
        <p:nvPicPr>
          <p:cNvPr id="36" name="Picture 35" descr="A person with long hair smiling&#10;&#10;Description automatically generated">
            <a:extLst>
              <a:ext uri="{FF2B5EF4-FFF2-40B4-BE49-F238E27FC236}">
                <a16:creationId xmlns:a16="http://schemas.microsoft.com/office/drawing/2014/main" id="{011FEA30-F660-358A-EC06-9DD9473B2B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810" y="4870702"/>
            <a:ext cx="1502746" cy="1694826"/>
          </a:xfrm>
          <a:prstGeom prst="rect">
            <a:avLst/>
          </a:prstGeom>
        </p:spPr>
      </p:pic>
      <p:sp>
        <p:nvSpPr>
          <p:cNvPr id="38" name="TextBox 37">
            <a:extLst>
              <a:ext uri="{FF2B5EF4-FFF2-40B4-BE49-F238E27FC236}">
                <a16:creationId xmlns:a16="http://schemas.microsoft.com/office/drawing/2014/main" id="{024C2525-8C23-F8F0-33F4-DF6F03191EA1}"/>
              </a:ext>
            </a:extLst>
          </p:cNvPr>
          <p:cNvSpPr txBox="1"/>
          <p:nvPr/>
        </p:nvSpPr>
        <p:spPr>
          <a:xfrm>
            <a:off x="1715912" y="4898471"/>
            <a:ext cx="2768707" cy="830997"/>
          </a:xfrm>
          <a:prstGeom prst="rect">
            <a:avLst/>
          </a:prstGeom>
          <a:noFill/>
        </p:spPr>
        <p:txBody>
          <a:bodyPr wrap="none" rtlCol="0">
            <a:spAutoFit/>
          </a:bodyPr>
          <a:lstStyle/>
          <a:p>
            <a:r>
              <a:rPr lang="en-US" dirty="0"/>
              <a:t>Giorgia Cecchinato</a:t>
            </a:r>
          </a:p>
          <a:p>
            <a:r>
              <a:rPr lang="en-US" dirty="0">
                <a:solidFill>
                  <a:schemeClr val="bg2"/>
                </a:solidFill>
              </a:rPr>
              <a:t>@giorgiacek</a:t>
            </a:r>
          </a:p>
          <a:p>
            <a:r>
              <a:rPr lang="en-US" b="0" i="1" dirty="0"/>
              <a:t>gcecchinato@worldbank.org</a:t>
            </a:r>
          </a:p>
        </p:txBody>
      </p:sp>
      <p:sp>
        <p:nvSpPr>
          <p:cNvPr id="40" name="Arrow: Right 39">
            <a:extLst>
              <a:ext uri="{FF2B5EF4-FFF2-40B4-BE49-F238E27FC236}">
                <a16:creationId xmlns:a16="http://schemas.microsoft.com/office/drawing/2014/main" id="{7F9BA6C6-CA10-7704-BC67-26F5AF6C34EC}"/>
              </a:ext>
            </a:extLst>
          </p:cNvPr>
          <p:cNvSpPr/>
          <p:nvPr/>
        </p:nvSpPr>
        <p:spPr bwMode="auto">
          <a:xfrm rot="5400000">
            <a:off x="930061" y="4502393"/>
            <a:ext cx="485423" cy="306734"/>
          </a:xfrm>
          <a:prstGeom prst="rightArrow">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5888" marR="0" indent="-115888" algn="l" defTabSz="914400" rtl="0" eaLnBrk="1" fontAlgn="base" latinLnBrk="0" hangingPunct="1">
              <a:lnSpc>
                <a:spcPct val="100000"/>
              </a:lnSpc>
              <a:spcBef>
                <a:spcPct val="50000"/>
              </a:spcBef>
              <a:spcAft>
                <a:spcPct val="0"/>
              </a:spcAft>
              <a:buClrTx/>
              <a:buSzTx/>
              <a:buFontTx/>
              <a:buChar char="•"/>
              <a:tabLst/>
            </a:pPr>
            <a:endParaRPr kumimoji="0" lang="en-US" sz="1300" b="0" i="0" u="none" strike="noStrike" cap="none" normalizeH="0" baseline="0">
              <a:ln>
                <a:noFill/>
              </a:ln>
              <a:solidFill>
                <a:schemeClr val="tx1"/>
              </a:solidFill>
              <a:effectLst/>
              <a:latin typeface="Trebuchet MS" pitchFamily="34" charset="0"/>
              <a:cs typeface="Times New Roman" pitchFamily="18" charset="0"/>
            </a:endParaRPr>
          </a:p>
        </p:txBody>
      </p:sp>
    </p:spTree>
    <p:extLst>
      <p:ext uri="{BB962C8B-B14F-4D97-AF65-F5344CB8AC3E}">
        <p14:creationId xmlns:p14="http://schemas.microsoft.com/office/powerpoint/2010/main" val="1685259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F39C7A9-4707-2B1D-F112-11A7E71135DC}"/>
              </a:ext>
            </a:extLst>
          </p:cNvPr>
          <p:cNvSpPr/>
          <p:nvPr/>
        </p:nvSpPr>
        <p:spPr bwMode="auto">
          <a:xfrm>
            <a:off x="0" y="0"/>
            <a:ext cx="9144000" cy="1042416"/>
          </a:xfrm>
          <a:prstGeom prst="rect">
            <a:avLst/>
          </a:prstGeom>
          <a:solidFill>
            <a:schemeClr val="tx1"/>
          </a:solidFill>
          <a:ln w="9525" cap="flat" cmpd="sng" algn="ctr">
            <a:noFill/>
            <a:prstDash val="solid"/>
            <a:round/>
            <a:headEnd type="none" w="med" len="med"/>
            <a:tailEnd type="none" w="med" len="med"/>
          </a:ln>
          <a:effectLst/>
        </p:spPr>
        <p:txBody>
          <a:bodyPr vert="horz" wrap="square" lIns="27432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lang="en-US" sz="3000" dirty="0">
                <a:solidFill>
                  <a:schemeClr val="bg1"/>
                </a:solidFill>
                <a:cs typeface="Times New Roman" pitchFamily="18" charset="0"/>
              </a:rPr>
              <a:t>Today’s Plan</a:t>
            </a:r>
            <a:endParaRPr kumimoji="0" lang="en-US" sz="3000" i="0" u="none" strike="noStrike" kern="1200" cap="none" spc="0" normalizeH="0" baseline="0" noProof="0" dirty="0">
              <a:ln>
                <a:noFill/>
              </a:ln>
              <a:solidFill>
                <a:schemeClr val="bg1"/>
              </a:solidFill>
              <a:effectLst/>
              <a:uLnTx/>
              <a:uFillTx/>
              <a:cs typeface="Times New Roman" pitchFamily="18" charset="0"/>
            </a:endParaRPr>
          </a:p>
        </p:txBody>
      </p:sp>
      <p:sp>
        <p:nvSpPr>
          <p:cNvPr id="4" name="Rectangle 3">
            <a:extLst>
              <a:ext uri="{FF2B5EF4-FFF2-40B4-BE49-F238E27FC236}">
                <a16:creationId xmlns:a16="http://schemas.microsoft.com/office/drawing/2014/main" id="{9265E77F-4645-F5D7-7CF7-35EAE8A88055}"/>
              </a:ext>
            </a:extLst>
          </p:cNvPr>
          <p:cNvSpPr/>
          <p:nvPr/>
        </p:nvSpPr>
        <p:spPr bwMode="auto">
          <a:xfrm>
            <a:off x="0" y="1042416"/>
            <a:ext cx="9144000" cy="62484"/>
          </a:xfrm>
          <a:prstGeom prst="rect">
            <a:avLst/>
          </a:prstGeom>
          <a:solidFill>
            <a:srgbClr val="00ADE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5888" marR="0" lvl="0" indent="-115888" algn="l" defTabSz="914400" rtl="0" eaLnBrk="1" fontAlgn="base" latinLnBrk="0" hangingPunct="1">
              <a:lnSpc>
                <a:spcPct val="100000"/>
              </a:lnSpc>
              <a:spcBef>
                <a:spcPct val="50000"/>
              </a:spcBef>
              <a:spcAft>
                <a:spcPct val="0"/>
              </a:spcAft>
              <a:buClrTx/>
              <a:buSzTx/>
              <a:buFontTx/>
              <a:buChar char="•"/>
              <a:tabLst/>
              <a:defRPr/>
            </a:pPr>
            <a:endParaRPr kumimoji="0" lang="en-US" sz="1300" b="0" i="0" u="none" strike="noStrike" kern="1200" cap="none" spc="0" normalizeH="0" baseline="0" noProof="0">
              <a:ln>
                <a:noFill/>
              </a:ln>
              <a:solidFill>
                <a:srgbClr val="002345"/>
              </a:solidFill>
              <a:effectLst/>
              <a:uLnTx/>
              <a:uFillTx/>
              <a:latin typeface="Trebuchet MS" pitchFamily="34" charset="0"/>
              <a:ea typeface="MS PGothic" panose="020B0600070205080204" pitchFamily="34" charset="-128"/>
              <a:cs typeface="Times New Roman" pitchFamily="18" charset="0"/>
            </a:endParaRPr>
          </a:p>
        </p:txBody>
      </p:sp>
      <p:sp>
        <p:nvSpPr>
          <p:cNvPr id="8" name="TextBox 7">
            <a:extLst>
              <a:ext uri="{FF2B5EF4-FFF2-40B4-BE49-F238E27FC236}">
                <a16:creationId xmlns:a16="http://schemas.microsoft.com/office/drawing/2014/main" id="{9E0A872E-525B-62B8-9AC6-7592EC0D66C9}"/>
              </a:ext>
            </a:extLst>
          </p:cNvPr>
          <p:cNvSpPr txBox="1"/>
          <p:nvPr/>
        </p:nvSpPr>
        <p:spPr>
          <a:xfrm>
            <a:off x="169332" y="4953571"/>
            <a:ext cx="6780107" cy="1569660"/>
          </a:xfrm>
          <a:prstGeom prst="rect">
            <a:avLst/>
          </a:prstGeom>
          <a:noFill/>
        </p:spPr>
        <p:txBody>
          <a:bodyPr wrap="square" rtlCol="0">
            <a:spAutoFit/>
          </a:bodyPr>
          <a:lstStyle/>
          <a:p>
            <a:r>
              <a:rPr lang="en-US" b="0" dirty="0"/>
              <a:t>In-depth examples (R but Stata code available)</a:t>
            </a:r>
          </a:p>
          <a:p>
            <a:pPr marL="800100" lvl="1" indent="-342900">
              <a:buFontTx/>
              <a:buAutoNum type="arabicPeriod"/>
            </a:pPr>
            <a:r>
              <a:rPr lang="en-US" dirty="0"/>
              <a:t>Replicate PIP </a:t>
            </a:r>
            <a:r>
              <a:rPr lang="en-US" b="0" dirty="0"/>
              <a:t>aggregated Data </a:t>
            </a:r>
            <a:r>
              <a:rPr lang="en-US" b="0" dirty="0">
                <a:solidFill>
                  <a:schemeClr val="accent6"/>
                </a:solidFill>
              </a:rPr>
              <a:t>15”</a:t>
            </a:r>
            <a:endParaRPr lang="en-US" b="0" dirty="0">
              <a:solidFill>
                <a:schemeClr val="accent5"/>
              </a:solidFill>
            </a:endParaRPr>
          </a:p>
          <a:p>
            <a:pPr marL="800100" lvl="1" indent="-342900">
              <a:buAutoNum type="arabicPeriod"/>
            </a:pPr>
            <a:r>
              <a:rPr lang="en-US" b="0" dirty="0"/>
              <a:t>Derive the </a:t>
            </a:r>
            <a:r>
              <a:rPr lang="en-US" dirty="0"/>
              <a:t>IPL</a:t>
            </a:r>
            <a:r>
              <a:rPr lang="en-US" b="0" dirty="0"/>
              <a:t> using PIP Data </a:t>
            </a:r>
            <a:r>
              <a:rPr lang="en-US" b="0" dirty="0">
                <a:solidFill>
                  <a:schemeClr val="accent6"/>
                </a:solidFill>
              </a:rPr>
              <a:t>15” </a:t>
            </a:r>
            <a:endParaRPr lang="en-US" b="0" dirty="0">
              <a:solidFill>
                <a:schemeClr val="accent5"/>
              </a:solidFill>
            </a:endParaRPr>
          </a:p>
          <a:p>
            <a:pPr marL="800100" lvl="1" indent="-342900">
              <a:buAutoNum type="arabicPeriod"/>
            </a:pPr>
            <a:endParaRPr lang="en-US" b="0" dirty="0">
              <a:solidFill>
                <a:schemeClr val="accent5"/>
              </a:solidFill>
            </a:endParaRPr>
          </a:p>
          <a:p>
            <a:pPr marL="800100" lvl="1" indent="-342900">
              <a:buAutoNum type="arabicPeriod"/>
            </a:pPr>
            <a:r>
              <a:rPr lang="en-US" b="0" dirty="0"/>
              <a:t>Calculate the </a:t>
            </a:r>
            <a:r>
              <a:rPr lang="en-US" dirty="0"/>
              <a:t>prosperity gap </a:t>
            </a:r>
            <a:r>
              <a:rPr lang="en-US" b="0" dirty="0"/>
              <a:t>measure </a:t>
            </a:r>
            <a:r>
              <a:rPr lang="en-US" b="0" dirty="0">
                <a:solidFill>
                  <a:schemeClr val="accent6"/>
                </a:solidFill>
              </a:rPr>
              <a:t>10” </a:t>
            </a:r>
            <a:endParaRPr lang="en-US" b="0" dirty="0">
              <a:solidFill>
                <a:schemeClr val="accent5"/>
              </a:solidFill>
            </a:endParaRPr>
          </a:p>
          <a:p>
            <a:pPr marL="800100" lvl="1" indent="-342900">
              <a:buAutoNum type="arabicPeriod"/>
            </a:pPr>
            <a:r>
              <a:rPr lang="en-US" b="0" dirty="0">
                <a:solidFill>
                  <a:srgbClr val="002345"/>
                </a:solidFill>
              </a:rPr>
              <a:t>Exercise (if time allows) Kuznets Curve or COVID-19 impact </a:t>
            </a:r>
            <a:r>
              <a:rPr lang="en-US" b="0" dirty="0">
                <a:solidFill>
                  <a:schemeClr val="accent6"/>
                </a:solidFill>
              </a:rPr>
              <a:t>15”</a:t>
            </a:r>
          </a:p>
        </p:txBody>
      </p:sp>
      <p:sp>
        <p:nvSpPr>
          <p:cNvPr id="10" name="TextBox 9">
            <a:extLst>
              <a:ext uri="{FF2B5EF4-FFF2-40B4-BE49-F238E27FC236}">
                <a16:creationId xmlns:a16="http://schemas.microsoft.com/office/drawing/2014/main" id="{72512C2E-CACB-472F-FF96-A81A3A881F7B}"/>
              </a:ext>
            </a:extLst>
          </p:cNvPr>
          <p:cNvSpPr txBox="1"/>
          <p:nvPr/>
        </p:nvSpPr>
        <p:spPr>
          <a:xfrm>
            <a:off x="169333" y="4577457"/>
            <a:ext cx="4233334" cy="338554"/>
          </a:xfrm>
          <a:prstGeom prst="rect">
            <a:avLst/>
          </a:prstGeom>
          <a:noFill/>
        </p:spPr>
        <p:txBody>
          <a:bodyPr wrap="square" rtlCol="0">
            <a:spAutoFit/>
          </a:bodyPr>
          <a:lstStyle/>
          <a:p>
            <a:r>
              <a:rPr lang="en-US" dirty="0">
                <a:solidFill>
                  <a:schemeClr val="bg2"/>
                </a:solidFill>
              </a:rPr>
              <a:t>PART 2 </a:t>
            </a:r>
            <a:r>
              <a:rPr lang="en-US" dirty="0">
                <a:solidFill>
                  <a:schemeClr val="accent6"/>
                </a:solidFill>
              </a:rPr>
              <a:t>(10</a:t>
            </a:r>
            <a:r>
              <a:rPr lang="en-US" baseline="30000" dirty="0">
                <a:solidFill>
                  <a:schemeClr val="accent6"/>
                </a:solidFill>
              </a:rPr>
              <a:t>th</a:t>
            </a:r>
            <a:r>
              <a:rPr lang="en-US" dirty="0">
                <a:solidFill>
                  <a:schemeClr val="accent6"/>
                </a:solidFill>
              </a:rPr>
              <a:t> Jan) </a:t>
            </a:r>
            <a:r>
              <a:rPr lang="en-US" dirty="0">
                <a:solidFill>
                  <a:schemeClr val="bg2"/>
                </a:solidFill>
              </a:rPr>
              <a:t>Use Cases </a:t>
            </a:r>
            <a:r>
              <a:rPr lang="en-US" dirty="0">
                <a:solidFill>
                  <a:schemeClr val="accent6"/>
                </a:solidFill>
              </a:rPr>
              <a:t>1h</a:t>
            </a:r>
          </a:p>
        </p:txBody>
      </p:sp>
      <p:sp>
        <p:nvSpPr>
          <p:cNvPr id="5" name="TextBox 4">
            <a:extLst>
              <a:ext uri="{FF2B5EF4-FFF2-40B4-BE49-F238E27FC236}">
                <a16:creationId xmlns:a16="http://schemas.microsoft.com/office/drawing/2014/main" id="{1EFD18DB-5933-A637-8E8D-8B3289762DC4}"/>
              </a:ext>
            </a:extLst>
          </p:cNvPr>
          <p:cNvSpPr txBox="1"/>
          <p:nvPr/>
        </p:nvSpPr>
        <p:spPr>
          <a:xfrm>
            <a:off x="169333" y="1563906"/>
            <a:ext cx="8715023" cy="2800767"/>
          </a:xfrm>
          <a:prstGeom prst="rect">
            <a:avLst/>
          </a:prstGeom>
          <a:noFill/>
        </p:spPr>
        <p:txBody>
          <a:bodyPr wrap="square" rtlCol="0">
            <a:spAutoFit/>
          </a:bodyPr>
          <a:lstStyle/>
          <a:p>
            <a:pPr marL="342900" indent="-342900">
              <a:buAutoNum type="arabicPeriod"/>
            </a:pPr>
            <a:r>
              <a:rPr lang="en-US" dirty="0"/>
              <a:t>Scope of PIP</a:t>
            </a:r>
            <a:r>
              <a:rPr lang="en-US" b="0" dirty="0"/>
              <a:t>: from surveys to poverty measures </a:t>
            </a:r>
            <a:r>
              <a:rPr lang="en-US" b="0" dirty="0">
                <a:solidFill>
                  <a:schemeClr val="accent6"/>
                </a:solidFill>
              </a:rPr>
              <a:t>15”</a:t>
            </a:r>
          </a:p>
          <a:p>
            <a:pPr marL="342900" indent="-342900">
              <a:buAutoNum type="arabicPeriod"/>
            </a:pPr>
            <a:r>
              <a:rPr lang="en-US" dirty="0"/>
              <a:t>API and UI</a:t>
            </a:r>
            <a:r>
              <a:rPr lang="en-US" b="0" dirty="0"/>
              <a:t>: quick overview </a:t>
            </a:r>
            <a:r>
              <a:rPr lang="en-US" b="0" dirty="0">
                <a:solidFill>
                  <a:schemeClr val="accent6"/>
                </a:solidFill>
              </a:rPr>
              <a:t>5”</a:t>
            </a:r>
          </a:p>
          <a:p>
            <a:pPr marL="342900" indent="-342900">
              <a:buAutoNum type="arabicPeriod"/>
            </a:pPr>
            <a:r>
              <a:rPr lang="en-US" dirty="0"/>
              <a:t>PIP wrappers </a:t>
            </a:r>
            <a:r>
              <a:rPr lang="en-US" b="0" dirty="0"/>
              <a:t>overview</a:t>
            </a:r>
            <a:r>
              <a:rPr lang="en-US" b="0" dirty="0">
                <a:sym typeface="Wingdings" panose="05000000000000000000" pitchFamily="2" charset="2"/>
              </a:rPr>
              <a:t> </a:t>
            </a:r>
            <a:r>
              <a:rPr lang="en-US" b="0" dirty="0">
                <a:solidFill>
                  <a:schemeClr val="accent6"/>
                </a:solidFill>
                <a:sym typeface="Wingdings" panose="05000000000000000000" pitchFamily="2" charset="2"/>
              </a:rPr>
              <a:t>35” </a:t>
            </a:r>
            <a:r>
              <a:rPr lang="en-US" b="0" dirty="0">
                <a:solidFill>
                  <a:schemeClr val="accent5"/>
                </a:solidFill>
                <a:sym typeface="Wingdings" panose="05000000000000000000" pitchFamily="2" charset="2"/>
              </a:rPr>
              <a:t>Stata and R</a:t>
            </a:r>
            <a:endParaRPr lang="en-US" b="0" dirty="0">
              <a:solidFill>
                <a:schemeClr val="accent5"/>
              </a:solidFill>
            </a:endParaRPr>
          </a:p>
          <a:p>
            <a:pPr marL="857250" lvl="1" indent="-400050">
              <a:buFont typeface="+mj-lt"/>
              <a:buAutoNum type="romanUcPeriod"/>
            </a:pPr>
            <a:r>
              <a:rPr lang="en-US" b="0" dirty="0"/>
              <a:t>Access country level estimates (</a:t>
            </a:r>
            <a:r>
              <a:rPr lang="en-US" b="0" dirty="0">
                <a:latin typeface="Courier New" panose="02070309020205020404" pitchFamily="49" charset="0"/>
                <a:cs typeface="Courier New" panose="02070309020205020404" pitchFamily="49" charset="0"/>
              </a:rPr>
              <a:t>pip</a:t>
            </a:r>
            <a:r>
              <a:rPr lang="en-US" b="0" dirty="0"/>
              <a:t>) (</a:t>
            </a:r>
            <a:r>
              <a:rPr lang="en-US" b="0" dirty="0" err="1">
                <a:latin typeface="Courier New" panose="02070309020205020404" pitchFamily="49" charset="0"/>
                <a:cs typeface="Courier New" panose="02070309020205020404" pitchFamily="49" charset="0"/>
              </a:rPr>
              <a:t>get_stats</a:t>
            </a:r>
            <a:r>
              <a:rPr lang="en-US" b="0" dirty="0"/>
              <a:t>)</a:t>
            </a:r>
          </a:p>
          <a:p>
            <a:pPr marL="857250" lvl="1" indent="-400050">
              <a:buFont typeface="+mj-lt"/>
              <a:buAutoNum type="romanUcPeriod"/>
            </a:pPr>
            <a:r>
              <a:rPr lang="en-US" b="0" dirty="0"/>
              <a:t>Access aggregate-level estimates (</a:t>
            </a:r>
            <a:r>
              <a:rPr lang="en-US" b="0" dirty="0">
                <a:latin typeface="Courier New" panose="02070309020205020404" pitchFamily="49" charset="0"/>
                <a:cs typeface="Courier New" panose="02070309020205020404" pitchFamily="49" charset="0"/>
              </a:rPr>
              <a:t>pip </a:t>
            </a:r>
            <a:r>
              <a:rPr lang="en-US" b="0" dirty="0" err="1">
                <a:latin typeface="Courier New" panose="02070309020205020404" pitchFamily="49" charset="0"/>
                <a:cs typeface="Courier New" panose="02070309020205020404" pitchFamily="49" charset="0"/>
              </a:rPr>
              <a:t>wb</a:t>
            </a:r>
            <a:r>
              <a:rPr lang="en-US" b="0" dirty="0"/>
              <a:t>) (</a:t>
            </a:r>
            <a:r>
              <a:rPr lang="en-US" b="0" dirty="0" err="1">
                <a:latin typeface="Courier New" panose="02070309020205020404" pitchFamily="49" charset="0"/>
                <a:cs typeface="Courier New" panose="02070309020205020404" pitchFamily="49" charset="0"/>
              </a:rPr>
              <a:t>get_wb</a:t>
            </a:r>
            <a:r>
              <a:rPr lang="en-US" b="0" dirty="0"/>
              <a:t>)</a:t>
            </a:r>
          </a:p>
          <a:p>
            <a:pPr marL="857250" lvl="1" indent="-400050">
              <a:buFont typeface="+mj-lt"/>
              <a:buAutoNum type="romanUcPeriod"/>
            </a:pPr>
            <a:r>
              <a:rPr lang="en-US" b="0" dirty="0"/>
              <a:t>Access group data parameters (</a:t>
            </a:r>
            <a:r>
              <a:rPr lang="en-US" b="0" dirty="0">
                <a:latin typeface="Courier New" panose="02070309020205020404" pitchFamily="49" charset="0"/>
                <a:cs typeface="Courier New" panose="02070309020205020404" pitchFamily="49" charset="0"/>
              </a:rPr>
              <a:t>pip </a:t>
            </a:r>
            <a:r>
              <a:rPr lang="en-US" b="0" dirty="0" err="1">
                <a:latin typeface="Courier New" panose="02070309020205020404" pitchFamily="49" charset="0"/>
                <a:cs typeface="Courier New" panose="02070309020205020404" pitchFamily="49" charset="0"/>
              </a:rPr>
              <a:t>gd</a:t>
            </a:r>
            <a:r>
              <a:rPr lang="en-US" b="0" dirty="0"/>
              <a:t>) (</a:t>
            </a:r>
            <a:r>
              <a:rPr lang="en-US" b="0" dirty="0" err="1">
                <a:latin typeface="Courier New" panose="02070309020205020404" pitchFamily="49" charset="0"/>
                <a:cs typeface="Courier New" panose="02070309020205020404" pitchFamily="49" charset="0"/>
              </a:rPr>
              <a:t>get_gd</a:t>
            </a:r>
            <a:r>
              <a:rPr lang="en-US" b="0" dirty="0"/>
              <a:t>)</a:t>
            </a:r>
          </a:p>
          <a:p>
            <a:pPr marL="857250" lvl="1" indent="-400050">
              <a:buFont typeface="+mj-lt"/>
              <a:buAutoNum type="romanUcPeriod"/>
            </a:pPr>
            <a:endParaRPr lang="en-US" b="0" dirty="0"/>
          </a:p>
          <a:p>
            <a:pPr marL="857250" lvl="1" indent="-400050">
              <a:buFont typeface="+mj-lt"/>
              <a:buAutoNum type="romanUcPeriod"/>
            </a:pPr>
            <a:r>
              <a:rPr lang="en-US" b="0" dirty="0"/>
              <a:t>Special arguments: </a:t>
            </a:r>
          </a:p>
          <a:p>
            <a:pPr marL="1314450" lvl="2" indent="-400050">
              <a:buFont typeface="Arial" panose="020B0604020202020204" pitchFamily="34" charset="0"/>
              <a:buChar char="•"/>
            </a:pPr>
            <a:r>
              <a:rPr lang="en-US" b="0" dirty="0"/>
              <a:t>Interpolated values (</a:t>
            </a:r>
            <a:r>
              <a:rPr lang="en-US" b="0" dirty="0" err="1">
                <a:latin typeface="Courier New" panose="02070309020205020404" pitchFamily="49" charset="0"/>
                <a:cs typeface="Courier New" panose="02070309020205020404" pitchFamily="49" charset="0"/>
              </a:rPr>
              <a:t>fillgaps</a:t>
            </a:r>
            <a:r>
              <a:rPr lang="en-US" b="0" dirty="0"/>
              <a:t>) &amp; nowcasts (</a:t>
            </a:r>
            <a:r>
              <a:rPr lang="en-US" b="0" dirty="0">
                <a:latin typeface="Courier New" panose="02070309020205020404" pitchFamily="49" charset="0"/>
                <a:cs typeface="Courier New" panose="02070309020205020404" pitchFamily="49" charset="0"/>
              </a:rPr>
              <a:t>nowcast</a:t>
            </a:r>
            <a:r>
              <a:rPr lang="en-US" b="0" dirty="0"/>
              <a:t>)</a:t>
            </a:r>
          </a:p>
          <a:p>
            <a:pPr marL="1314450" lvl="2" indent="-400050">
              <a:buFont typeface="Arial" panose="020B0604020202020204" pitchFamily="34" charset="0"/>
              <a:buChar char="•"/>
            </a:pPr>
            <a:r>
              <a:rPr lang="en-US" b="0" dirty="0"/>
              <a:t>Population share (</a:t>
            </a:r>
            <a:r>
              <a:rPr lang="en-US" b="0" dirty="0" err="1">
                <a:latin typeface="Courier New" panose="02070309020205020404" pitchFamily="49" charset="0"/>
                <a:cs typeface="Courier New" panose="02070309020205020404" pitchFamily="49" charset="0"/>
              </a:rPr>
              <a:t>popshare</a:t>
            </a:r>
            <a:r>
              <a:rPr lang="en-US" b="0" dirty="0"/>
              <a:t>)</a:t>
            </a:r>
          </a:p>
          <a:p>
            <a:pPr marL="342900" indent="-342900">
              <a:buAutoNum type="arabicPeriod"/>
            </a:pPr>
            <a:endParaRPr lang="en-US" dirty="0"/>
          </a:p>
        </p:txBody>
      </p:sp>
      <p:sp>
        <p:nvSpPr>
          <p:cNvPr id="7" name="TextBox 6">
            <a:extLst>
              <a:ext uri="{FF2B5EF4-FFF2-40B4-BE49-F238E27FC236}">
                <a16:creationId xmlns:a16="http://schemas.microsoft.com/office/drawing/2014/main" id="{CFAABB59-7507-2449-EEE7-7BFF745F0CA2}"/>
              </a:ext>
            </a:extLst>
          </p:cNvPr>
          <p:cNvSpPr txBox="1"/>
          <p:nvPr/>
        </p:nvSpPr>
        <p:spPr>
          <a:xfrm>
            <a:off x="169333" y="1253067"/>
            <a:ext cx="4233334" cy="338554"/>
          </a:xfrm>
          <a:prstGeom prst="rect">
            <a:avLst/>
          </a:prstGeom>
          <a:noFill/>
        </p:spPr>
        <p:txBody>
          <a:bodyPr wrap="square" rtlCol="0">
            <a:spAutoFit/>
          </a:bodyPr>
          <a:lstStyle/>
          <a:p>
            <a:r>
              <a:rPr lang="en-US" dirty="0">
                <a:solidFill>
                  <a:schemeClr val="bg2"/>
                </a:solidFill>
              </a:rPr>
              <a:t>PART 1 </a:t>
            </a:r>
            <a:r>
              <a:rPr lang="en-US" dirty="0">
                <a:solidFill>
                  <a:schemeClr val="accent6"/>
                </a:solidFill>
              </a:rPr>
              <a:t>(9</a:t>
            </a:r>
            <a:r>
              <a:rPr lang="en-US" baseline="30000" dirty="0">
                <a:solidFill>
                  <a:schemeClr val="accent6"/>
                </a:solidFill>
              </a:rPr>
              <a:t>th</a:t>
            </a:r>
            <a:r>
              <a:rPr lang="en-US" dirty="0">
                <a:solidFill>
                  <a:schemeClr val="accent6"/>
                </a:solidFill>
              </a:rPr>
              <a:t> Jan) </a:t>
            </a:r>
            <a:r>
              <a:rPr lang="en-US" dirty="0">
                <a:solidFill>
                  <a:schemeClr val="bg2"/>
                </a:solidFill>
              </a:rPr>
              <a:t>Introduction </a:t>
            </a:r>
            <a:r>
              <a:rPr lang="en-US" dirty="0">
                <a:solidFill>
                  <a:schemeClr val="accent6"/>
                </a:solidFill>
              </a:rPr>
              <a:t>1h</a:t>
            </a:r>
            <a:endParaRPr lang="en-US" dirty="0">
              <a:solidFill>
                <a:schemeClr val="bg2"/>
              </a:solidFill>
            </a:endParaRPr>
          </a:p>
        </p:txBody>
      </p:sp>
    </p:spTree>
    <p:extLst>
      <p:ext uri="{BB962C8B-B14F-4D97-AF65-F5344CB8AC3E}">
        <p14:creationId xmlns:p14="http://schemas.microsoft.com/office/powerpoint/2010/main" val="813517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6985527-A1C4-E540-3C23-B99212024E2F}"/>
              </a:ext>
            </a:extLst>
          </p:cNvPr>
          <p:cNvSpPr/>
          <p:nvPr/>
        </p:nvSpPr>
        <p:spPr bwMode="auto">
          <a:xfrm>
            <a:off x="169333" y="1253067"/>
            <a:ext cx="8805334" cy="3029566"/>
          </a:xfrm>
          <a:prstGeom prst="rect">
            <a:avLst/>
          </a:prstGeom>
          <a:solidFill>
            <a:srgbClr val="C7F1FF">
              <a:alpha val="50196"/>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5888" marR="0" indent="-115888" algn="l" defTabSz="914400" rtl="0" eaLnBrk="1" fontAlgn="base" latinLnBrk="0" hangingPunct="1">
              <a:lnSpc>
                <a:spcPct val="100000"/>
              </a:lnSpc>
              <a:spcBef>
                <a:spcPct val="50000"/>
              </a:spcBef>
              <a:spcAft>
                <a:spcPct val="0"/>
              </a:spcAft>
              <a:buClrTx/>
              <a:buSzTx/>
              <a:buFontTx/>
              <a:buChar char="•"/>
              <a:tabLst/>
            </a:pPr>
            <a:endParaRPr kumimoji="0" lang="en-US" sz="1300" b="0" i="0" u="none" strike="noStrike" cap="none" normalizeH="0" baseline="0">
              <a:ln>
                <a:noFill/>
              </a:ln>
              <a:solidFill>
                <a:schemeClr val="tx1"/>
              </a:solidFill>
              <a:effectLst/>
              <a:latin typeface="Trebuchet MS" pitchFamily="34" charset="0"/>
              <a:cs typeface="Times New Roman" pitchFamily="18" charset="0"/>
            </a:endParaRPr>
          </a:p>
        </p:txBody>
      </p:sp>
      <p:sp>
        <p:nvSpPr>
          <p:cNvPr id="3" name="Rectangle 2">
            <a:extLst>
              <a:ext uri="{FF2B5EF4-FFF2-40B4-BE49-F238E27FC236}">
                <a16:creationId xmlns:a16="http://schemas.microsoft.com/office/drawing/2014/main" id="{EF39C7A9-4707-2B1D-F112-11A7E71135DC}"/>
              </a:ext>
            </a:extLst>
          </p:cNvPr>
          <p:cNvSpPr/>
          <p:nvPr/>
        </p:nvSpPr>
        <p:spPr bwMode="auto">
          <a:xfrm>
            <a:off x="0" y="0"/>
            <a:ext cx="9144000" cy="1042416"/>
          </a:xfrm>
          <a:prstGeom prst="rect">
            <a:avLst/>
          </a:prstGeom>
          <a:solidFill>
            <a:schemeClr val="tx1"/>
          </a:solidFill>
          <a:ln w="9525" cap="flat" cmpd="sng" algn="ctr">
            <a:noFill/>
            <a:prstDash val="solid"/>
            <a:round/>
            <a:headEnd type="none" w="med" len="med"/>
            <a:tailEnd type="none" w="med" len="med"/>
          </a:ln>
          <a:effectLst/>
        </p:spPr>
        <p:txBody>
          <a:bodyPr vert="horz" wrap="square" lIns="27432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lang="en-US" sz="3000" dirty="0">
                <a:solidFill>
                  <a:schemeClr val="bg1"/>
                </a:solidFill>
                <a:cs typeface="Times New Roman" pitchFamily="18" charset="0"/>
              </a:rPr>
              <a:t>Today’s Plan</a:t>
            </a:r>
            <a:endParaRPr kumimoji="0" lang="en-US" sz="3000" i="0" u="none" strike="noStrike" kern="1200" cap="none" spc="0" normalizeH="0" baseline="0" noProof="0" dirty="0">
              <a:ln>
                <a:noFill/>
              </a:ln>
              <a:solidFill>
                <a:schemeClr val="bg1"/>
              </a:solidFill>
              <a:effectLst/>
              <a:uLnTx/>
              <a:uFillTx/>
              <a:cs typeface="Times New Roman" pitchFamily="18" charset="0"/>
            </a:endParaRPr>
          </a:p>
        </p:txBody>
      </p:sp>
      <p:sp>
        <p:nvSpPr>
          <p:cNvPr id="4" name="Rectangle 3">
            <a:extLst>
              <a:ext uri="{FF2B5EF4-FFF2-40B4-BE49-F238E27FC236}">
                <a16:creationId xmlns:a16="http://schemas.microsoft.com/office/drawing/2014/main" id="{9265E77F-4645-F5D7-7CF7-35EAE8A88055}"/>
              </a:ext>
            </a:extLst>
          </p:cNvPr>
          <p:cNvSpPr/>
          <p:nvPr/>
        </p:nvSpPr>
        <p:spPr bwMode="auto">
          <a:xfrm>
            <a:off x="0" y="1042416"/>
            <a:ext cx="9144000" cy="62484"/>
          </a:xfrm>
          <a:prstGeom prst="rect">
            <a:avLst/>
          </a:prstGeom>
          <a:solidFill>
            <a:srgbClr val="00ADE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5888" marR="0" lvl="0" indent="-115888" algn="l" defTabSz="914400" rtl="0" eaLnBrk="1" fontAlgn="base" latinLnBrk="0" hangingPunct="1">
              <a:lnSpc>
                <a:spcPct val="100000"/>
              </a:lnSpc>
              <a:spcBef>
                <a:spcPct val="50000"/>
              </a:spcBef>
              <a:spcAft>
                <a:spcPct val="0"/>
              </a:spcAft>
              <a:buClrTx/>
              <a:buSzTx/>
              <a:buFontTx/>
              <a:buChar char="•"/>
              <a:tabLst/>
              <a:defRPr/>
            </a:pPr>
            <a:endParaRPr kumimoji="0" lang="en-US" sz="1300" b="0" i="0" u="none" strike="noStrike" kern="1200" cap="none" spc="0" normalizeH="0" baseline="0" noProof="0">
              <a:ln>
                <a:noFill/>
              </a:ln>
              <a:solidFill>
                <a:srgbClr val="002345"/>
              </a:solidFill>
              <a:effectLst/>
              <a:uLnTx/>
              <a:uFillTx/>
              <a:latin typeface="Trebuchet MS" pitchFamily="34" charset="0"/>
              <a:ea typeface="MS PGothic" panose="020B0600070205080204" pitchFamily="34" charset="-128"/>
              <a:cs typeface="Times New Roman" pitchFamily="18" charset="0"/>
            </a:endParaRPr>
          </a:p>
        </p:txBody>
      </p:sp>
      <p:sp>
        <p:nvSpPr>
          <p:cNvPr id="2" name="TextBox 1">
            <a:extLst>
              <a:ext uri="{FF2B5EF4-FFF2-40B4-BE49-F238E27FC236}">
                <a16:creationId xmlns:a16="http://schemas.microsoft.com/office/drawing/2014/main" id="{85813238-8D0F-FCCA-1B82-06BB3D01442F}"/>
              </a:ext>
            </a:extLst>
          </p:cNvPr>
          <p:cNvSpPr txBox="1"/>
          <p:nvPr/>
        </p:nvSpPr>
        <p:spPr>
          <a:xfrm>
            <a:off x="169333" y="1563906"/>
            <a:ext cx="8715023" cy="2800767"/>
          </a:xfrm>
          <a:prstGeom prst="rect">
            <a:avLst/>
          </a:prstGeom>
          <a:noFill/>
        </p:spPr>
        <p:txBody>
          <a:bodyPr wrap="square" rtlCol="0">
            <a:spAutoFit/>
          </a:bodyPr>
          <a:lstStyle/>
          <a:p>
            <a:pPr marL="342900" indent="-342900">
              <a:buAutoNum type="arabicPeriod"/>
            </a:pPr>
            <a:r>
              <a:rPr lang="en-US" dirty="0"/>
              <a:t>Scope of PIP</a:t>
            </a:r>
            <a:r>
              <a:rPr lang="en-US" b="0" dirty="0"/>
              <a:t>: from surveys to poverty measures </a:t>
            </a:r>
            <a:r>
              <a:rPr lang="en-US" b="0" dirty="0">
                <a:solidFill>
                  <a:schemeClr val="accent6"/>
                </a:solidFill>
              </a:rPr>
              <a:t>15”</a:t>
            </a:r>
          </a:p>
          <a:p>
            <a:pPr marL="342900" indent="-342900">
              <a:buAutoNum type="arabicPeriod"/>
            </a:pPr>
            <a:r>
              <a:rPr lang="en-US" dirty="0"/>
              <a:t>API and UI</a:t>
            </a:r>
            <a:r>
              <a:rPr lang="en-US" b="0" dirty="0"/>
              <a:t>: quick overview </a:t>
            </a:r>
            <a:r>
              <a:rPr lang="en-US" b="0" dirty="0">
                <a:solidFill>
                  <a:schemeClr val="accent6"/>
                </a:solidFill>
              </a:rPr>
              <a:t>5”</a:t>
            </a:r>
          </a:p>
          <a:p>
            <a:pPr marL="342900" indent="-342900">
              <a:buAutoNum type="arabicPeriod"/>
            </a:pPr>
            <a:r>
              <a:rPr lang="en-US" dirty="0"/>
              <a:t>PIP wrappers </a:t>
            </a:r>
            <a:r>
              <a:rPr lang="en-US" b="0" dirty="0"/>
              <a:t>overview</a:t>
            </a:r>
            <a:r>
              <a:rPr lang="en-US" b="0" dirty="0">
                <a:sym typeface="Wingdings" panose="05000000000000000000" pitchFamily="2" charset="2"/>
              </a:rPr>
              <a:t> </a:t>
            </a:r>
            <a:r>
              <a:rPr lang="en-US" b="0" dirty="0">
                <a:solidFill>
                  <a:schemeClr val="accent6"/>
                </a:solidFill>
                <a:sym typeface="Wingdings" panose="05000000000000000000" pitchFamily="2" charset="2"/>
              </a:rPr>
              <a:t>35” </a:t>
            </a:r>
            <a:r>
              <a:rPr lang="en-US" b="0" dirty="0">
                <a:solidFill>
                  <a:schemeClr val="accent5"/>
                </a:solidFill>
                <a:sym typeface="Wingdings" panose="05000000000000000000" pitchFamily="2" charset="2"/>
              </a:rPr>
              <a:t>Stata and R</a:t>
            </a:r>
            <a:endParaRPr lang="en-US" b="0" dirty="0">
              <a:solidFill>
                <a:schemeClr val="accent5"/>
              </a:solidFill>
            </a:endParaRPr>
          </a:p>
          <a:p>
            <a:pPr marL="857250" lvl="1" indent="-400050">
              <a:buFont typeface="+mj-lt"/>
              <a:buAutoNum type="romanUcPeriod"/>
            </a:pPr>
            <a:r>
              <a:rPr lang="en-US" b="0" dirty="0"/>
              <a:t>Access country level estimates (</a:t>
            </a:r>
            <a:r>
              <a:rPr lang="en-US" b="0" dirty="0">
                <a:latin typeface="Courier New" panose="02070309020205020404" pitchFamily="49" charset="0"/>
                <a:cs typeface="Courier New" panose="02070309020205020404" pitchFamily="49" charset="0"/>
              </a:rPr>
              <a:t>pip</a:t>
            </a:r>
            <a:r>
              <a:rPr lang="en-US" b="0" dirty="0"/>
              <a:t>) (</a:t>
            </a:r>
            <a:r>
              <a:rPr lang="en-US" b="0" dirty="0" err="1">
                <a:latin typeface="Courier New" panose="02070309020205020404" pitchFamily="49" charset="0"/>
                <a:cs typeface="Courier New" panose="02070309020205020404" pitchFamily="49" charset="0"/>
              </a:rPr>
              <a:t>get_stats</a:t>
            </a:r>
            <a:r>
              <a:rPr lang="en-US" b="0" dirty="0"/>
              <a:t>)</a:t>
            </a:r>
          </a:p>
          <a:p>
            <a:pPr marL="857250" lvl="1" indent="-400050">
              <a:buFont typeface="+mj-lt"/>
              <a:buAutoNum type="romanUcPeriod"/>
            </a:pPr>
            <a:r>
              <a:rPr lang="en-US" b="0" dirty="0"/>
              <a:t>Access aggregate-level estimates (</a:t>
            </a:r>
            <a:r>
              <a:rPr lang="en-US" b="0" dirty="0">
                <a:latin typeface="Courier New" panose="02070309020205020404" pitchFamily="49" charset="0"/>
                <a:cs typeface="Courier New" panose="02070309020205020404" pitchFamily="49" charset="0"/>
              </a:rPr>
              <a:t>pip </a:t>
            </a:r>
            <a:r>
              <a:rPr lang="en-US" b="0" dirty="0" err="1">
                <a:latin typeface="Courier New" panose="02070309020205020404" pitchFamily="49" charset="0"/>
                <a:cs typeface="Courier New" panose="02070309020205020404" pitchFamily="49" charset="0"/>
              </a:rPr>
              <a:t>wb</a:t>
            </a:r>
            <a:r>
              <a:rPr lang="en-US" b="0" dirty="0"/>
              <a:t>) (</a:t>
            </a:r>
            <a:r>
              <a:rPr lang="en-US" b="0" dirty="0" err="1">
                <a:latin typeface="Courier New" panose="02070309020205020404" pitchFamily="49" charset="0"/>
                <a:cs typeface="Courier New" panose="02070309020205020404" pitchFamily="49" charset="0"/>
              </a:rPr>
              <a:t>get_wb</a:t>
            </a:r>
            <a:r>
              <a:rPr lang="en-US" b="0" dirty="0"/>
              <a:t>)</a:t>
            </a:r>
          </a:p>
          <a:p>
            <a:pPr marL="857250" lvl="1" indent="-400050">
              <a:buFont typeface="+mj-lt"/>
              <a:buAutoNum type="romanUcPeriod"/>
            </a:pPr>
            <a:r>
              <a:rPr lang="en-US" b="0" dirty="0"/>
              <a:t>Access group data parameters (</a:t>
            </a:r>
            <a:r>
              <a:rPr lang="en-US" b="0" dirty="0">
                <a:latin typeface="Courier New" panose="02070309020205020404" pitchFamily="49" charset="0"/>
                <a:cs typeface="Courier New" panose="02070309020205020404" pitchFamily="49" charset="0"/>
              </a:rPr>
              <a:t>pip </a:t>
            </a:r>
            <a:r>
              <a:rPr lang="en-US" b="0" dirty="0" err="1">
                <a:latin typeface="Courier New" panose="02070309020205020404" pitchFamily="49" charset="0"/>
                <a:cs typeface="Courier New" panose="02070309020205020404" pitchFamily="49" charset="0"/>
              </a:rPr>
              <a:t>gd</a:t>
            </a:r>
            <a:r>
              <a:rPr lang="en-US" b="0" dirty="0"/>
              <a:t>) (</a:t>
            </a:r>
            <a:r>
              <a:rPr lang="en-US" b="0" dirty="0" err="1">
                <a:latin typeface="Courier New" panose="02070309020205020404" pitchFamily="49" charset="0"/>
                <a:cs typeface="Courier New" panose="02070309020205020404" pitchFamily="49" charset="0"/>
              </a:rPr>
              <a:t>get_gd</a:t>
            </a:r>
            <a:r>
              <a:rPr lang="en-US" b="0" dirty="0"/>
              <a:t>)</a:t>
            </a:r>
          </a:p>
          <a:p>
            <a:pPr marL="857250" lvl="1" indent="-400050">
              <a:buFont typeface="+mj-lt"/>
              <a:buAutoNum type="romanUcPeriod"/>
            </a:pPr>
            <a:endParaRPr lang="en-US" b="0" dirty="0"/>
          </a:p>
          <a:p>
            <a:pPr marL="857250" lvl="1" indent="-400050">
              <a:buFont typeface="+mj-lt"/>
              <a:buAutoNum type="romanUcPeriod"/>
            </a:pPr>
            <a:r>
              <a:rPr lang="en-US" b="0" dirty="0"/>
              <a:t>Special arguments: </a:t>
            </a:r>
          </a:p>
          <a:p>
            <a:pPr marL="1314450" lvl="2" indent="-400050">
              <a:buFont typeface="Arial" panose="020B0604020202020204" pitchFamily="34" charset="0"/>
              <a:buChar char="•"/>
            </a:pPr>
            <a:r>
              <a:rPr lang="en-US" b="0" dirty="0"/>
              <a:t>Interpolated values (</a:t>
            </a:r>
            <a:r>
              <a:rPr lang="en-US" b="0" dirty="0" err="1">
                <a:latin typeface="Courier New" panose="02070309020205020404" pitchFamily="49" charset="0"/>
                <a:cs typeface="Courier New" panose="02070309020205020404" pitchFamily="49" charset="0"/>
              </a:rPr>
              <a:t>fillgaps</a:t>
            </a:r>
            <a:r>
              <a:rPr lang="en-US" b="0" dirty="0"/>
              <a:t>) &amp; nowcasts (</a:t>
            </a:r>
            <a:r>
              <a:rPr lang="en-US" b="0" dirty="0">
                <a:latin typeface="Courier New" panose="02070309020205020404" pitchFamily="49" charset="0"/>
                <a:cs typeface="Courier New" panose="02070309020205020404" pitchFamily="49" charset="0"/>
              </a:rPr>
              <a:t>nowcast</a:t>
            </a:r>
            <a:r>
              <a:rPr lang="en-US" b="0" dirty="0"/>
              <a:t>)</a:t>
            </a:r>
          </a:p>
          <a:p>
            <a:pPr marL="1314450" lvl="2" indent="-400050">
              <a:buFont typeface="Arial" panose="020B0604020202020204" pitchFamily="34" charset="0"/>
              <a:buChar char="•"/>
            </a:pPr>
            <a:r>
              <a:rPr lang="en-US" b="0" dirty="0"/>
              <a:t>Population share (</a:t>
            </a:r>
            <a:r>
              <a:rPr lang="en-US" b="0" dirty="0" err="1">
                <a:latin typeface="Courier New" panose="02070309020205020404" pitchFamily="49" charset="0"/>
                <a:cs typeface="Courier New" panose="02070309020205020404" pitchFamily="49" charset="0"/>
              </a:rPr>
              <a:t>popshare</a:t>
            </a:r>
            <a:r>
              <a:rPr lang="en-US" b="0" dirty="0"/>
              <a:t>)</a:t>
            </a:r>
          </a:p>
          <a:p>
            <a:pPr marL="342900" indent="-342900">
              <a:buAutoNum type="arabicPeriod"/>
            </a:pPr>
            <a:endParaRPr lang="en-US" dirty="0"/>
          </a:p>
        </p:txBody>
      </p:sp>
      <p:sp>
        <p:nvSpPr>
          <p:cNvPr id="6" name="TextBox 5">
            <a:extLst>
              <a:ext uri="{FF2B5EF4-FFF2-40B4-BE49-F238E27FC236}">
                <a16:creationId xmlns:a16="http://schemas.microsoft.com/office/drawing/2014/main" id="{B6F979DE-FD05-C6F4-653B-FE9E97C3D826}"/>
              </a:ext>
            </a:extLst>
          </p:cNvPr>
          <p:cNvSpPr txBox="1"/>
          <p:nvPr/>
        </p:nvSpPr>
        <p:spPr>
          <a:xfrm>
            <a:off x="169333" y="1253067"/>
            <a:ext cx="4233334" cy="338554"/>
          </a:xfrm>
          <a:prstGeom prst="rect">
            <a:avLst/>
          </a:prstGeom>
          <a:noFill/>
        </p:spPr>
        <p:txBody>
          <a:bodyPr wrap="square" rtlCol="0">
            <a:spAutoFit/>
          </a:bodyPr>
          <a:lstStyle/>
          <a:p>
            <a:r>
              <a:rPr lang="en-US" dirty="0">
                <a:solidFill>
                  <a:schemeClr val="bg2"/>
                </a:solidFill>
              </a:rPr>
              <a:t>PART 1 </a:t>
            </a:r>
            <a:r>
              <a:rPr lang="en-US" dirty="0">
                <a:solidFill>
                  <a:schemeClr val="accent6"/>
                </a:solidFill>
              </a:rPr>
              <a:t>(9</a:t>
            </a:r>
            <a:r>
              <a:rPr lang="en-US" baseline="30000" dirty="0">
                <a:solidFill>
                  <a:schemeClr val="accent6"/>
                </a:solidFill>
              </a:rPr>
              <a:t>th</a:t>
            </a:r>
            <a:r>
              <a:rPr lang="en-US" dirty="0">
                <a:solidFill>
                  <a:schemeClr val="accent6"/>
                </a:solidFill>
              </a:rPr>
              <a:t> Jan) </a:t>
            </a:r>
            <a:r>
              <a:rPr lang="en-US" dirty="0">
                <a:solidFill>
                  <a:schemeClr val="bg2"/>
                </a:solidFill>
              </a:rPr>
              <a:t>Introduction </a:t>
            </a:r>
            <a:r>
              <a:rPr lang="en-US" dirty="0">
                <a:solidFill>
                  <a:schemeClr val="accent6"/>
                </a:solidFill>
              </a:rPr>
              <a:t>1h</a:t>
            </a:r>
            <a:endParaRPr lang="en-US" dirty="0">
              <a:solidFill>
                <a:schemeClr val="bg2"/>
              </a:solidFill>
            </a:endParaRPr>
          </a:p>
        </p:txBody>
      </p:sp>
      <p:sp>
        <p:nvSpPr>
          <p:cNvPr id="7" name="TextBox 6">
            <a:extLst>
              <a:ext uri="{FF2B5EF4-FFF2-40B4-BE49-F238E27FC236}">
                <a16:creationId xmlns:a16="http://schemas.microsoft.com/office/drawing/2014/main" id="{965985F1-33F2-240D-E18D-7DBF7D0B3F05}"/>
              </a:ext>
            </a:extLst>
          </p:cNvPr>
          <p:cNvSpPr txBox="1"/>
          <p:nvPr/>
        </p:nvSpPr>
        <p:spPr>
          <a:xfrm>
            <a:off x="169333" y="4577457"/>
            <a:ext cx="4233334" cy="338554"/>
          </a:xfrm>
          <a:prstGeom prst="rect">
            <a:avLst/>
          </a:prstGeom>
          <a:noFill/>
        </p:spPr>
        <p:txBody>
          <a:bodyPr wrap="square" rtlCol="0">
            <a:spAutoFit/>
          </a:bodyPr>
          <a:lstStyle/>
          <a:p>
            <a:r>
              <a:rPr lang="en-US" dirty="0">
                <a:solidFill>
                  <a:schemeClr val="bg2"/>
                </a:solidFill>
              </a:rPr>
              <a:t>PART 2 </a:t>
            </a:r>
            <a:r>
              <a:rPr lang="en-US" dirty="0">
                <a:solidFill>
                  <a:schemeClr val="accent6"/>
                </a:solidFill>
              </a:rPr>
              <a:t>(10</a:t>
            </a:r>
            <a:r>
              <a:rPr lang="en-US" baseline="30000" dirty="0">
                <a:solidFill>
                  <a:schemeClr val="accent6"/>
                </a:solidFill>
              </a:rPr>
              <a:t>th</a:t>
            </a:r>
            <a:r>
              <a:rPr lang="en-US" dirty="0">
                <a:solidFill>
                  <a:schemeClr val="accent6"/>
                </a:solidFill>
              </a:rPr>
              <a:t> Jan) </a:t>
            </a:r>
            <a:r>
              <a:rPr lang="en-US" dirty="0">
                <a:solidFill>
                  <a:schemeClr val="bg2"/>
                </a:solidFill>
              </a:rPr>
              <a:t>Use Cases </a:t>
            </a:r>
            <a:r>
              <a:rPr lang="en-US" dirty="0">
                <a:solidFill>
                  <a:schemeClr val="accent6"/>
                </a:solidFill>
              </a:rPr>
              <a:t>1h</a:t>
            </a:r>
          </a:p>
        </p:txBody>
      </p:sp>
      <p:sp>
        <p:nvSpPr>
          <p:cNvPr id="9" name="TextBox 8">
            <a:extLst>
              <a:ext uri="{FF2B5EF4-FFF2-40B4-BE49-F238E27FC236}">
                <a16:creationId xmlns:a16="http://schemas.microsoft.com/office/drawing/2014/main" id="{C21DAE8B-4332-02BA-8FA8-EF02E67B8316}"/>
              </a:ext>
            </a:extLst>
          </p:cNvPr>
          <p:cNvSpPr txBox="1"/>
          <p:nvPr/>
        </p:nvSpPr>
        <p:spPr>
          <a:xfrm>
            <a:off x="169332" y="4953571"/>
            <a:ext cx="6780107" cy="1569660"/>
          </a:xfrm>
          <a:prstGeom prst="rect">
            <a:avLst/>
          </a:prstGeom>
          <a:noFill/>
        </p:spPr>
        <p:txBody>
          <a:bodyPr wrap="square" rtlCol="0">
            <a:spAutoFit/>
          </a:bodyPr>
          <a:lstStyle/>
          <a:p>
            <a:r>
              <a:rPr lang="en-US" b="0" dirty="0"/>
              <a:t>In-depth examples (R but Stata code available)</a:t>
            </a:r>
          </a:p>
          <a:p>
            <a:pPr marL="800100" lvl="1" indent="-342900">
              <a:buFontTx/>
              <a:buAutoNum type="arabicPeriod"/>
            </a:pPr>
            <a:r>
              <a:rPr lang="en-US" dirty="0"/>
              <a:t>Replicate PIP </a:t>
            </a:r>
            <a:r>
              <a:rPr lang="en-US" b="0" dirty="0"/>
              <a:t>aggregated Data </a:t>
            </a:r>
            <a:r>
              <a:rPr lang="en-US" b="0" dirty="0">
                <a:solidFill>
                  <a:schemeClr val="accent6"/>
                </a:solidFill>
              </a:rPr>
              <a:t>15”</a:t>
            </a:r>
            <a:endParaRPr lang="en-US" b="0" dirty="0">
              <a:solidFill>
                <a:schemeClr val="accent5"/>
              </a:solidFill>
            </a:endParaRPr>
          </a:p>
          <a:p>
            <a:pPr marL="800100" lvl="1" indent="-342900">
              <a:buAutoNum type="arabicPeriod"/>
            </a:pPr>
            <a:r>
              <a:rPr lang="en-US" b="0" dirty="0"/>
              <a:t>Derive the </a:t>
            </a:r>
            <a:r>
              <a:rPr lang="en-US" dirty="0"/>
              <a:t>IPL</a:t>
            </a:r>
            <a:r>
              <a:rPr lang="en-US" b="0" dirty="0"/>
              <a:t> using PIP Data </a:t>
            </a:r>
            <a:r>
              <a:rPr lang="en-US" b="0" dirty="0">
                <a:solidFill>
                  <a:schemeClr val="accent6"/>
                </a:solidFill>
              </a:rPr>
              <a:t>15” </a:t>
            </a:r>
            <a:endParaRPr lang="en-US" b="0" dirty="0">
              <a:solidFill>
                <a:schemeClr val="accent5"/>
              </a:solidFill>
            </a:endParaRPr>
          </a:p>
          <a:p>
            <a:pPr marL="800100" lvl="1" indent="-342900">
              <a:buAutoNum type="arabicPeriod"/>
            </a:pPr>
            <a:endParaRPr lang="en-US" b="0" dirty="0">
              <a:solidFill>
                <a:schemeClr val="accent5"/>
              </a:solidFill>
            </a:endParaRPr>
          </a:p>
          <a:p>
            <a:pPr marL="800100" lvl="1" indent="-342900">
              <a:buAutoNum type="arabicPeriod"/>
            </a:pPr>
            <a:r>
              <a:rPr lang="en-US" b="0" dirty="0"/>
              <a:t>Calculate the </a:t>
            </a:r>
            <a:r>
              <a:rPr lang="en-US" dirty="0"/>
              <a:t>prosperity gap </a:t>
            </a:r>
            <a:r>
              <a:rPr lang="en-US" b="0" dirty="0"/>
              <a:t>measure </a:t>
            </a:r>
            <a:r>
              <a:rPr lang="en-US" b="0" dirty="0">
                <a:solidFill>
                  <a:schemeClr val="accent6"/>
                </a:solidFill>
              </a:rPr>
              <a:t>10” </a:t>
            </a:r>
            <a:endParaRPr lang="en-US" b="0" dirty="0">
              <a:solidFill>
                <a:schemeClr val="accent5"/>
              </a:solidFill>
            </a:endParaRPr>
          </a:p>
          <a:p>
            <a:pPr marL="800100" lvl="1" indent="-342900">
              <a:buAutoNum type="arabicPeriod"/>
            </a:pPr>
            <a:r>
              <a:rPr lang="en-US" b="0" dirty="0">
                <a:solidFill>
                  <a:srgbClr val="002345"/>
                </a:solidFill>
              </a:rPr>
              <a:t>Exercise (if time allows) Kuznets Curve or COVID-19 impact </a:t>
            </a:r>
            <a:r>
              <a:rPr lang="en-US" b="0" dirty="0">
                <a:solidFill>
                  <a:schemeClr val="accent6"/>
                </a:solidFill>
              </a:rPr>
              <a:t>15”</a:t>
            </a:r>
          </a:p>
        </p:txBody>
      </p:sp>
    </p:spTree>
    <p:extLst>
      <p:ext uri="{BB962C8B-B14F-4D97-AF65-F5344CB8AC3E}">
        <p14:creationId xmlns:p14="http://schemas.microsoft.com/office/powerpoint/2010/main" val="3694315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345"/>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71E346B-8611-B3C3-E6D6-DD9912A5B284}"/>
              </a:ext>
            </a:extLst>
          </p:cNvPr>
          <p:cNvSpPr txBox="1"/>
          <p:nvPr/>
        </p:nvSpPr>
        <p:spPr>
          <a:xfrm>
            <a:off x="783020" y="1516907"/>
            <a:ext cx="7577959" cy="923330"/>
          </a:xfrm>
          <a:prstGeom prst="rect">
            <a:avLst/>
          </a:prstGeom>
          <a:noFill/>
        </p:spPr>
        <p:txBody>
          <a:bodyPr wrap="square">
            <a:spAutoFit/>
          </a:bodyPr>
          <a:lstStyle/>
          <a:p>
            <a:pPr marL="0" marR="0" lvl="0" indent="0" algn="ctr" defTabSz="457200" rtl="0" eaLnBrk="0" fontAlgn="base" latinLnBrk="0" hangingPunct="0">
              <a:lnSpc>
                <a:spcPct val="100000"/>
              </a:lnSpc>
              <a:spcBef>
                <a:spcPct val="30000"/>
              </a:spcBef>
              <a:spcAft>
                <a:spcPct val="0"/>
              </a:spcAft>
              <a:buClrTx/>
              <a:buSzTx/>
              <a:buFontTx/>
              <a:buNone/>
              <a:tabLst/>
              <a:defRPr/>
            </a:pPr>
            <a:r>
              <a:rPr lang="en-US" sz="5400" dirty="0">
                <a:solidFill>
                  <a:schemeClr val="bg1"/>
                </a:solidFill>
              </a:rPr>
              <a:t>PART 1</a:t>
            </a:r>
          </a:p>
        </p:txBody>
      </p:sp>
    </p:spTree>
    <p:extLst>
      <p:ext uri="{BB962C8B-B14F-4D97-AF65-F5344CB8AC3E}">
        <p14:creationId xmlns:p14="http://schemas.microsoft.com/office/powerpoint/2010/main" val="3045308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32E3AB8-9E21-42BA-9CB7-CBBBF0A1FFFD}"/>
              </a:ext>
            </a:extLst>
          </p:cNvPr>
          <p:cNvSpPr>
            <a:spLocks noGrp="1"/>
          </p:cNvSpPr>
          <p:nvPr>
            <p:ph type="sldNum" sz="quarter" idx="19"/>
          </p:nvPr>
        </p:nvSpPr>
        <p:spPr>
          <a:xfrm>
            <a:off x="8767763" y="6367462"/>
            <a:ext cx="317500" cy="365125"/>
          </a:xfrm>
        </p:spPr>
        <p:txBody>
          <a:bodyPr/>
          <a:lstStyle>
            <a:lvl1pPr eaLnBrk="0" hangingPunct="0">
              <a:defRPr sz="1600" b="1">
                <a:solidFill>
                  <a:schemeClr val="tx1"/>
                </a:solidFill>
                <a:latin typeface="Trebuchet MS" panose="020B0603020202020204" pitchFamily="34" charset="0"/>
                <a:ea typeface="MS PGothic" panose="020B0600070205080204" pitchFamily="34" charset="-128"/>
              </a:defRPr>
            </a:lvl1pPr>
            <a:lvl2pPr marL="742950" indent="-285750" eaLnBrk="0" hangingPunct="0">
              <a:defRPr sz="1600" b="1">
                <a:solidFill>
                  <a:schemeClr val="tx1"/>
                </a:solidFill>
                <a:latin typeface="Trebuchet MS" panose="020B0603020202020204" pitchFamily="34" charset="0"/>
                <a:ea typeface="MS PGothic" panose="020B0600070205080204" pitchFamily="34" charset="-128"/>
              </a:defRPr>
            </a:lvl2pPr>
            <a:lvl3pPr marL="1143000" indent="-228600" eaLnBrk="0" hangingPunct="0">
              <a:defRPr sz="1600" b="1">
                <a:solidFill>
                  <a:schemeClr val="tx1"/>
                </a:solidFill>
                <a:latin typeface="Trebuchet MS" panose="020B0603020202020204" pitchFamily="34" charset="0"/>
                <a:ea typeface="MS PGothic" panose="020B0600070205080204" pitchFamily="34" charset="-128"/>
              </a:defRPr>
            </a:lvl3pPr>
            <a:lvl4pPr marL="1600200" indent="-228600" eaLnBrk="0" hangingPunct="0">
              <a:defRPr sz="1600" b="1">
                <a:solidFill>
                  <a:schemeClr val="tx1"/>
                </a:solidFill>
                <a:latin typeface="Trebuchet MS" panose="020B0603020202020204" pitchFamily="34" charset="0"/>
                <a:ea typeface="MS PGothic" panose="020B0600070205080204" pitchFamily="34" charset="-128"/>
              </a:defRPr>
            </a:lvl4pPr>
            <a:lvl5pPr marL="2057400" indent="-228600" eaLnBrk="0" hangingPunct="0">
              <a:defRPr sz="1600" b="1">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ct val="0"/>
              </a:spcBef>
              <a:spcAft>
                <a:spcPct val="0"/>
              </a:spcAft>
              <a:defRPr sz="1600" b="1">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ct val="0"/>
              </a:spcBef>
              <a:spcAft>
                <a:spcPct val="0"/>
              </a:spcAft>
              <a:defRPr sz="1600" b="1">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ct val="0"/>
              </a:spcBef>
              <a:spcAft>
                <a:spcPct val="0"/>
              </a:spcAft>
              <a:defRPr sz="1600" b="1">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ct val="0"/>
              </a:spcBef>
              <a:spcAft>
                <a:spcPct val="0"/>
              </a:spcAft>
              <a:defRPr sz="1600" b="1">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7BE502F0-7772-4A3C-B4C9-E3C39BBD6157}" type="slidenum">
              <a:rPr kumimoji="0" lang="en-US" altLang="en-US" sz="1100" b="1" i="0" u="none" strike="noStrike" kern="1200" cap="none" spc="0" normalizeH="0" baseline="0" noProof="0">
                <a:ln>
                  <a:noFill/>
                </a:ln>
                <a:solidFill>
                  <a:srgbClr val="002345"/>
                </a:solidFill>
                <a:effectLst/>
                <a:uLnTx/>
                <a:uFillTx/>
                <a:latin typeface="Arial" panose="020B0604020202020204" pitchFamily="34" charset="0"/>
                <a:ea typeface="MS PGothic" panose="020B0600070205080204" pitchFamily="34" charset="-128"/>
                <a:cs typeface="Times New Roman" panose="02020603050405020304" pitchFamily="18" charset="0"/>
              </a:rPr>
              <a:pPr marL="0" marR="0" lvl="0" indent="0" algn="l" defTabSz="914400" rtl="0" eaLnBrk="1" fontAlgn="base" latinLnBrk="0" hangingPunct="1">
                <a:lnSpc>
                  <a:spcPct val="100000"/>
                </a:lnSpc>
                <a:spcBef>
                  <a:spcPct val="0"/>
                </a:spcBef>
                <a:spcAft>
                  <a:spcPct val="0"/>
                </a:spcAft>
                <a:buClrTx/>
                <a:buSzTx/>
                <a:buFontTx/>
                <a:buNone/>
                <a:tabLst/>
                <a:defRPr/>
              </a:pPr>
              <a:t>7</a:t>
            </a:fld>
            <a:endParaRPr kumimoji="0" lang="en-US" altLang="en-US" sz="1100" b="1" i="0" u="none" strike="noStrike" kern="1200" cap="none" spc="0" normalizeH="0" baseline="0" noProof="0">
              <a:ln>
                <a:noFill/>
              </a:ln>
              <a:solidFill>
                <a:srgbClr val="002345"/>
              </a:solidFill>
              <a:effectLst/>
              <a:uLnTx/>
              <a:uFillTx/>
              <a:latin typeface="Arial" panose="020B0604020202020204" pitchFamily="34" charset="0"/>
              <a:ea typeface="MS PGothic" panose="020B0600070205080204" pitchFamily="34" charset="-128"/>
              <a:cs typeface="Times New Roman" panose="02020603050405020304" pitchFamily="18" charset="0"/>
            </a:endParaRPr>
          </a:p>
        </p:txBody>
      </p:sp>
      <p:sp>
        <p:nvSpPr>
          <p:cNvPr id="10" name="Rectangle 9">
            <a:extLst>
              <a:ext uri="{FF2B5EF4-FFF2-40B4-BE49-F238E27FC236}">
                <a16:creationId xmlns:a16="http://schemas.microsoft.com/office/drawing/2014/main" id="{A2142170-5528-4485-885A-6EEEDD0EE6EF}"/>
              </a:ext>
            </a:extLst>
          </p:cNvPr>
          <p:cNvSpPr/>
          <p:nvPr/>
        </p:nvSpPr>
        <p:spPr bwMode="auto">
          <a:xfrm>
            <a:off x="0" y="0"/>
            <a:ext cx="9144000" cy="1042416"/>
          </a:xfrm>
          <a:prstGeom prst="rect">
            <a:avLst/>
          </a:prstGeom>
          <a:solidFill>
            <a:schemeClr val="tx1"/>
          </a:solidFill>
          <a:ln w="9525" cap="flat" cmpd="sng" algn="ctr">
            <a:noFill/>
            <a:prstDash val="solid"/>
            <a:round/>
            <a:headEnd type="none" w="med" len="med"/>
            <a:tailEnd type="none" w="med" len="med"/>
          </a:ln>
          <a:effectLst/>
        </p:spPr>
        <p:txBody>
          <a:bodyPr vert="horz" wrap="square" lIns="27432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lang="en-US" sz="3000" dirty="0">
                <a:solidFill>
                  <a:schemeClr val="bg1"/>
                </a:solidFill>
              </a:rPr>
              <a:t>1. Scope of PIP: </a:t>
            </a:r>
            <a:r>
              <a:rPr lang="en-US" sz="3000" b="0" dirty="0">
                <a:solidFill>
                  <a:schemeClr val="bg1"/>
                </a:solidFill>
              </a:rPr>
              <a:t>Objective</a:t>
            </a:r>
            <a:r>
              <a:rPr lang="en-US" sz="3000" dirty="0">
                <a:solidFill>
                  <a:schemeClr val="bg1"/>
                </a:solidFill>
              </a:rPr>
              <a:t> </a:t>
            </a:r>
            <a:endParaRPr kumimoji="0" lang="en-US" sz="3000" b="0" i="0" u="none" strike="noStrike" kern="1200" cap="none" spc="0" normalizeH="0" baseline="0" noProof="0" dirty="0">
              <a:ln>
                <a:noFill/>
              </a:ln>
              <a:solidFill>
                <a:schemeClr val="bg1"/>
              </a:solidFill>
              <a:effectLst/>
              <a:uLnTx/>
              <a:uFillTx/>
              <a:latin typeface="Andes" panose="02000000000000000000" pitchFamily="50" charset="0"/>
              <a:ea typeface="MS PGothic" panose="020B0600070205080204" pitchFamily="34" charset="-128"/>
              <a:cs typeface="Times New Roman" pitchFamily="18" charset="0"/>
            </a:endParaRPr>
          </a:p>
        </p:txBody>
      </p:sp>
      <p:sp>
        <p:nvSpPr>
          <p:cNvPr id="11" name="Rectangle 10">
            <a:extLst>
              <a:ext uri="{FF2B5EF4-FFF2-40B4-BE49-F238E27FC236}">
                <a16:creationId xmlns:a16="http://schemas.microsoft.com/office/drawing/2014/main" id="{D4232372-4C9A-44CE-9308-049E78062937}"/>
              </a:ext>
            </a:extLst>
          </p:cNvPr>
          <p:cNvSpPr/>
          <p:nvPr/>
        </p:nvSpPr>
        <p:spPr bwMode="auto">
          <a:xfrm>
            <a:off x="0" y="1042416"/>
            <a:ext cx="9144000" cy="62484"/>
          </a:xfrm>
          <a:prstGeom prst="rect">
            <a:avLst/>
          </a:prstGeom>
          <a:solidFill>
            <a:srgbClr val="00ADE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5888" marR="0" lvl="0" indent="-115888" algn="l" defTabSz="914400" rtl="0" eaLnBrk="1" fontAlgn="base" latinLnBrk="0" hangingPunct="1">
              <a:lnSpc>
                <a:spcPct val="100000"/>
              </a:lnSpc>
              <a:spcBef>
                <a:spcPct val="50000"/>
              </a:spcBef>
              <a:spcAft>
                <a:spcPct val="0"/>
              </a:spcAft>
              <a:buClrTx/>
              <a:buSzTx/>
              <a:buFontTx/>
              <a:buChar char="•"/>
              <a:tabLst/>
              <a:defRPr/>
            </a:pPr>
            <a:endParaRPr kumimoji="0" lang="en-US" sz="1300" b="0" i="0" u="none" strike="noStrike" kern="1200" cap="none" spc="0" normalizeH="0" baseline="0" noProof="0">
              <a:ln>
                <a:noFill/>
              </a:ln>
              <a:solidFill>
                <a:srgbClr val="002345"/>
              </a:solidFill>
              <a:effectLst/>
              <a:uLnTx/>
              <a:uFillTx/>
              <a:latin typeface="Trebuchet MS" pitchFamily="34" charset="0"/>
              <a:ea typeface="MS PGothic" panose="020B0600070205080204" pitchFamily="34" charset="-128"/>
              <a:cs typeface="Times New Roman" pitchFamily="18" charset="0"/>
            </a:endParaRPr>
          </a:p>
        </p:txBody>
      </p:sp>
      <p:sp>
        <p:nvSpPr>
          <p:cNvPr id="70" name="TextBox 69">
            <a:extLst>
              <a:ext uri="{FF2B5EF4-FFF2-40B4-BE49-F238E27FC236}">
                <a16:creationId xmlns:a16="http://schemas.microsoft.com/office/drawing/2014/main" id="{D2C09F96-CDEB-418A-8EB3-3F8D8C8DEC16}"/>
              </a:ext>
            </a:extLst>
          </p:cNvPr>
          <p:cNvSpPr txBox="1"/>
          <p:nvPr/>
        </p:nvSpPr>
        <p:spPr>
          <a:xfrm>
            <a:off x="4016754" y="1753049"/>
            <a:ext cx="2721653" cy="292388"/>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prstClr val="white"/>
                </a:solidFill>
                <a:effectLst/>
                <a:uLnTx/>
                <a:uFillTx/>
                <a:latin typeface="Arial"/>
                <a:ea typeface="MS PGothic" panose="020B0600070205080204" pitchFamily="34" charset="-128"/>
                <a:cs typeface="Arial" panose="020B0604020202020204" pitchFamily="34" charset="0"/>
              </a:rPr>
              <a:t>WORKWITH PRIVATE SECTOR</a:t>
            </a:r>
          </a:p>
        </p:txBody>
      </p:sp>
      <p:sp>
        <p:nvSpPr>
          <p:cNvPr id="71" name="TextBox 70">
            <a:extLst>
              <a:ext uri="{FF2B5EF4-FFF2-40B4-BE49-F238E27FC236}">
                <a16:creationId xmlns:a16="http://schemas.microsoft.com/office/drawing/2014/main" id="{8E22164F-48FC-4B48-8CBC-2BBE43EAADF0}"/>
              </a:ext>
            </a:extLst>
          </p:cNvPr>
          <p:cNvSpPr txBox="1"/>
          <p:nvPr/>
        </p:nvSpPr>
        <p:spPr>
          <a:xfrm>
            <a:off x="7374172" y="1753049"/>
            <a:ext cx="1170863" cy="292388"/>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prstClr val="white"/>
                </a:solidFill>
                <a:effectLst/>
                <a:uLnTx/>
                <a:uFillTx/>
                <a:latin typeface="Arial"/>
                <a:ea typeface="MS PGothic" panose="020B0600070205080204" pitchFamily="34" charset="-128"/>
                <a:cs typeface="Arial" panose="020B0604020202020204" pitchFamily="34" charset="0"/>
              </a:rPr>
              <a:t>TRIBNAL</a:t>
            </a:r>
          </a:p>
        </p:txBody>
      </p:sp>
      <p:sp>
        <p:nvSpPr>
          <p:cNvPr id="9" name="Right Brace 8">
            <a:extLst>
              <a:ext uri="{FF2B5EF4-FFF2-40B4-BE49-F238E27FC236}">
                <a16:creationId xmlns:a16="http://schemas.microsoft.com/office/drawing/2014/main" id="{095349F2-EA8B-4E4B-BB0F-DAD993ADBCC7}"/>
              </a:ext>
            </a:extLst>
          </p:cNvPr>
          <p:cNvSpPr/>
          <p:nvPr/>
        </p:nvSpPr>
        <p:spPr bwMode="auto">
          <a:xfrm rot="5599429">
            <a:off x="-476072" y="5433733"/>
            <a:ext cx="317500" cy="1351573"/>
          </a:xfrm>
          <a:prstGeom prst="rightBrace">
            <a:avLst>
              <a:gd name="adj1" fmla="val 8333"/>
              <a:gd name="adj2" fmla="val 46925"/>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5888" marR="0" lvl="0" indent="-115888" algn="l" defTabSz="914400" rtl="0" eaLnBrk="1" fontAlgn="base" latinLnBrk="0" hangingPunct="1">
              <a:lnSpc>
                <a:spcPct val="100000"/>
              </a:lnSpc>
              <a:spcBef>
                <a:spcPct val="50000"/>
              </a:spcBef>
              <a:spcAft>
                <a:spcPct val="0"/>
              </a:spcAft>
              <a:buClrTx/>
              <a:buSzTx/>
              <a:buFontTx/>
              <a:buChar char="•"/>
              <a:tabLst/>
              <a:defRPr/>
            </a:pPr>
            <a:endParaRPr kumimoji="0" lang="en-US" sz="1300" b="0" i="0" u="none" strike="noStrike" kern="1200" cap="none" spc="0" normalizeH="0" baseline="0" noProof="0">
              <a:ln>
                <a:noFill/>
              </a:ln>
              <a:solidFill>
                <a:srgbClr val="002345"/>
              </a:solidFill>
              <a:effectLst/>
              <a:uLnTx/>
              <a:uFillTx/>
              <a:latin typeface="Trebuchet MS" pitchFamily="34" charset="0"/>
              <a:ea typeface="MS PGothic" panose="020B0600070205080204" pitchFamily="34" charset="-128"/>
              <a:cs typeface="Times New Roman" pitchFamily="18" charset="0"/>
            </a:endParaRPr>
          </a:p>
        </p:txBody>
      </p:sp>
      <p:sp>
        <p:nvSpPr>
          <p:cNvPr id="77" name="Content Placeholder 3">
            <a:extLst>
              <a:ext uri="{FF2B5EF4-FFF2-40B4-BE49-F238E27FC236}">
                <a16:creationId xmlns:a16="http://schemas.microsoft.com/office/drawing/2014/main" id="{9744721A-8156-4B5B-9211-E8AEA4096703}"/>
              </a:ext>
            </a:extLst>
          </p:cNvPr>
          <p:cNvSpPr txBox="1">
            <a:spLocks/>
          </p:cNvSpPr>
          <p:nvPr/>
        </p:nvSpPr>
        <p:spPr>
          <a:xfrm>
            <a:off x="1" y="1116088"/>
            <a:ext cx="9249507" cy="5866996"/>
          </a:xfrm>
          <a:prstGeom prst="rect">
            <a:avLst/>
          </a:prstGeom>
        </p:spPr>
        <p:txBody>
          <a:bodyPr>
            <a:normAutofit/>
          </a:bodyPr>
          <a:lstStyle>
            <a:lvl1pPr marL="342900" indent="-342900" algn="l" rtl="0" eaLnBrk="0" fontAlgn="base" hangingPunct="0">
              <a:lnSpc>
                <a:spcPct val="150000"/>
              </a:lnSpc>
              <a:spcBef>
                <a:spcPts val="1800"/>
              </a:spcBef>
              <a:spcAft>
                <a:spcPct val="0"/>
              </a:spcAft>
              <a:buClr>
                <a:srgbClr val="404040"/>
              </a:buClr>
              <a:defRPr>
                <a:solidFill>
                  <a:srgbClr val="595959"/>
                </a:solidFill>
                <a:latin typeface="Arial"/>
                <a:ea typeface="MS PGothic" pitchFamily="34" charset="-128"/>
                <a:cs typeface="Arial"/>
              </a:defRPr>
            </a:lvl1pPr>
            <a:lvl2pPr marL="285750" indent="-285750" algn="l" rtl="0" eaLnBrk="0" fontAlgn="base" hangingPunct="0">
              <a:lnSpc>
                <a:spcPct val="110000"/>
              </a:lnSpc>
              <a:spcBef>
                <a:spcPct val="0"/>
              </a:spcBef>
              <a:spcAft>
                <a:spcPct val="0"/>
              </a:spcAft>
              <a:buClr>
                <a:srgbClr val="595959"/>
              </a:buClr>
              <a:buFont typeface="Arial" panose="020B0604020202020204" pitchFamily="34" charset="0"/>
              <a:buChar char="•"/>
              <a:defRPr>
                <a:solidFill>
                  <a:srgbClr val="595959"/>
                </a:solidFill>
                <a:latin typeface="Arial"/>
                <a:ea typeface="MS PGothic" pitchFamily="34" charset="-128"/>
                <a:cs typeface="Arial"/>
              </a:defRPr>
            </a:lvl2pPr>
            <a:lvl3pPr marL="285750" indent="-285750" algn="l" rtl="0" eaLnBrk="0" fontAlgn="base" hangingPunct="0">
              <a:lnSpc>
                <a:spcPct val="110000"/>
              </a:lnSpc>
              <a:spcBef>
                <a:spcPct val="0"/>
              </a:spcBef>
              <a:spcAft>
                <a:spcPct val="0"/>
              </a:spcAft>
              <a:buClr>
                <a:schemeClr val="tx1"/>
              </a:buClr>
              <a:buFont typeface="Arial" panose="020B0604020202020204" pitchFamily="34" charset="0"/>
              <a:buChar char="•"/>
              <a:defRPr>
                <a:solidFill>
                  <a:schemeClr val="tx2"/>
                </a:solidFill>
                <a:latin typeface="Arial"/>
                <a:ea typeface="MS PGothic" pitchFamily="34" charset="-128"/>
                <a:cs typeface="Arial"/>
              </a:defRPr>
            </a:lvl3pPr>
            <a:lvl4pPr marL="831850" indent="-285750" algn="l" rtl="0" eaLnBrk="0" fontAlgn="base" hangingPunct="0">
              <a:lnSpc>
                <a:spcPct val="110000"/>
              </a:lnSpc>
              <a:spcBef>
                <a:spcPct val="0"/>
              </a:spcBef>
              <a:spcAft>
                <a:spcPct val="0"/>
              </a:spcAft>
              <a:buClr>
                <a:srgbClr val="595959"/>
              </a:buClr>
              <a:buFont typeface="Arial" panose="020B0604020202020204" pitchFamily="34" charset="0"/>
              <a:buChar char="•"/>
              <a:defRPr>
                <a:solidFill>
                  <a:srgbClr val="595959"/>
                </a:solidFill>
                <a:latin typeface="Arial"/>
                <a:ea typeface="MS PGothic" pitchFamily="34" charset="-128"/>
                <a:cs typeface="Arial"/>
              </a:defRPr>
            </a:lvl4pPr>
            <a:lvl5pPr marL="1196975" indent="-285750" algn="l" rtl="0" eaLnBrk="0" fontAlgn="base" hangingPunct="0">
              <a:lnSpc>
                <a:spcPct val="110000"/>
              </a:lnSpc>
              <a:spcBef>
                <a:spcPct val="0"/>
              </a:spcBef>
              <a:spcAft>
                <a:spcPct val="0"/>
              </a:spcAft>
              <a:buClr>
                <a:srgbClr val="595959"/>
              </a:buClr>
              <a:buFont typeface="Arial" panose="020B0604020202020204" pitchFamily="34" charset="0"/>
              <a:buChar char="•"/>
              <a:defRPr>
                <a:solidFill>
                  <a:srgbClr val="595959"/>
                </a:solidFill>
                <a:latin typeface="Arial"/>
                <a:ea typeface="MS PGothic" pitchFamily="34" charset="-128"/>
                <a:cs typeface="Arial"/>
              </a:defRPr>
            </a:lvl5pPr>
            <a:lvl6pPr marL="502920" indent="-228600" algn="l" rtl="0" fontAlgn="base">
              <a:spcBef>
                <a:spcPct val="20000"/>
              </a:spcBef>
              <a:spcAft>
                <a:spcPct val="0"/>
              </a:spcAft>
              <a:buClr>
                <a:schemeClr val="tx2">
                  <a:lumMod val="65000"/>
                  <a:lumOff val="35000"/>
                </a:schemeClr>
              </a:buClr>
              <a:buFont typeface="Arial"/>
              <a:buChar char="•"/>
              <a:defRPr sz="1800">
                <a:solidFill>
                  <a:schemeClr val="tx2">
                    <a:lumMod val="65000"/>
                    <a:lumOff val="35000"/>
                  </a:schemeClr>
                </a:solidFill>
                <a:latin typeface="+mn-lt"/>
              </a:defRPr>
            </a:lvl6pPr>
            <a:lvl7pPr marL="2971800" indent="-228600" algn="l" rtl="0" fontAlgn="base">
              <a:spcBef>
                <a:spcPct val="20000"/>
              </a:spcBef>
              <a:spcAft>
                <a:spcPct val="0"/>
              </a:spcAft>
              <a:buClr>
                <a:srgbClr val="00783C"/>
              </a:buClr>
              <a:buChar char="»"/>
              <a:defRPr sz="1600">
                <a:solidFill>
                  <a:schemeClr val="tx1"/>
                </a:solidFill>
                <a:latin typeface="+mn-lt"/>
              </a:defRPr>
            </a:lvl7pPr>
            <a:lvl8pPr marL="3429000" indent="-228600" algn="l" rtl="0" fontAlgn="base">
              <a:spcBef>
                <a:spcPct val="20000"/>
              </a:spcBef>
              <a:spcAft>
                <a:spcPct val="0"/>
              </a:spcAft>
              <a:buClr>
                <a:srgbClr val="00783C"/>
              </a:buClr>
              <a:buChar char="»"/>
              <a:defRPr sz="1600">
                <a:solidFill>
                  <a:schemeClr val="tx1"/>
                </a:solidFill>
                <a:latin typeface="+mn-lt"/>
              </a:defRPr>
            </a:lvl8pPr>
            <a:lvl9pPr marL="3886200" indent="-228600" algn="l" rtl="0" fontAlgn="base">
              <a:spcBef>
                <a:spcPct val="20000"/>
              </a:spcBef>
              <a:spcAft>
                <a:spcPct val="0"/>
              </a:spcAft>
              <a:buClr>
                <a:srgbClr val="00783C"/>
              </a:buClr>
              <a:buChar char="»"/>
              <a:defRPr sz="1600">
                <a:solidFill>
                  <a:schemeClr val="tx1"/>
                </a:solidFill>
                <a:latin typeface="+mn-lt"/>
              </a:defRPr>
            </a:lvl9pPr>
          </a:lstStyle>
          <a:p>
            <a:pPr marL="285750" lvl="3">
              <a:spcBef>
                <a:spcPts val="0"/>
              </a:spcBef>
              <a:spcAft>
                <a:spcPts val="600"/>
              </a:spcAft>
              <a:buClr>
                <a:srgbClr val="00B0F0"/>
              </a:buClr>
              <a:buSzPct val="100000"/>
            </a:pPr>
            <a:endParaRPr lang="en-US" sz="1800" b="0" dirty="0">
              <a:solidFill>
                <a:srgbClr val="002345"/>
              </a:solidFill>
            </a:endParaRPr>
          </a:p>
        </p:txBody>
      </p:sp>
      <p:sp>
        <p:nvSpPr>
          <p:cNvPr id="16" name="TextBox 15">
            <a:extLst>
              <a:ext uri="{FF2B5EF4-FFF2-40B4-BE49-F238E27FC236}">
                <a16:creationId xmlns:a16="http://schemas.microsoft.com/office/drawing/2014/main" id="{CC9DF4D4-9D37-E63B-3528-BB77A7AA8439}"/>
              </a:ext>
            </a:extLst>
          </p:cNvPr>
          <p:cNvSpPr txBox="1"/>
          <p:nvPr/>
        </p:nvSpPr>
        <p:spPr>
          <a:xfrm>
            <a:off x="262892" y="1269107"/>
            <a:ext cx="8881108" cy="400110"/>
          </a:xfrm>
          <a:prstGeom prst="rect">
            <a:avLst/>
          </a:prstGeom>
          <a:noFill/>
        </p:spPr>
        <p:txBody>
          <a:bodyPr wrap="square">
            <a:spAutoFit/>
          </a:bodyPr>
          <a:lstStyle/>
          <a:p>
            <a:pPr marL="628650" lvl="3" indent="-342900">
              <a:lnSpc>
                <a:spcPct val="100000"/>
              </a:lnSpc>
              <a:spcBef>
                <a:spcPts val="600"/>
              </a:spcBef>
              <a:spcAft>
                <a:spcPts val="600"/>
              </a:spcAft>
              <a:buClr>
                <a:srgbClr val="00B0F0"/>
              </a:buClr>
              <a:buSzPct val="100000"/>
              <a:buFont typeface="Courier New" panose="02070309020205020404" pitchFamily="49" charset="0"/>
              <a:buChar char="o"/>
            </a:pPr>
            <a:r>
              <a:rPr lang="en-US" sz="2000" b="0" dirty="0">
                <a:solidFill>
                  <a:schemeClr val="tx1"/>
                </a:solidFill>
              </a:rPr>
              <a:t>Objective: Analyzing </a:t>
            </a:r>
            <a:r>
              <a:rPr lang="en-US" sz="2000" dirty="0"/>
              <a:t>m</a:t>
            </a:r>
            <a:r>
              <a:rPr lang="en-US" sz="2000" dirty="0">
                <a:solidFill>
                  <a:schemeClr val="tx1"/>
                </a:solidFill>
              </a:rPr>
              <a:t>onetary poverty</a:t>
            </a:r>
            <a:r>
              <a:rPr lang="en-US" sz="2000" b="0" dirty="0">
                <a:solidFill>
                  <a:schemeClr val="tx1"/>
                </a:solidFill>
              </a:rPr>
              <a:t>:</a:t>
            </a:r>
          </a:p>
        </p:txBody>
      </p:sp>
      <p:sp>
        <p:nvSpPr>
          <p:cNvPr id="22" name="Rectangle: Rounded Corners 21">
            <a:extLst>
              <a:ext uri="{FF2B5EF4-FFF2-40B4-BE49-F238E27FC236}">
                <a16:creationId xmlns:a16="http://schemas.microsoft.com/office/drawing/2014/main" id="{2CC8BBD4-CB4F-E998-90E1-4CBED4D4E462}"/>
              </a:ext>
            </a:extLst>
          </p:cNvPr>
          <p:cNvSpPr/>
          <p:nvPr/>
        </p:nvSpPr>
        <p:spPr bwMode="auto">
          <a:xfrm>
            <a:off x="749329" y="2402287"/>
            <a:ext cx="1367708" cy="1214410"/>
          </a:xfrm>
          <a:prstGeom prst="round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algn="ctr" defTabSz="914400" rtl="0" eaLnBrk="1" fontAlgn="base" latinLnBrk="0" hangingPunct="1">
              <a:lnSpc>
                <a:spcPct val="100000"/>
              </a:lnSpc>
              <a:spcBef>
                <a:spcPct val="50000"/>
              </a:spcBef>
              <a:spcAft>
                <a:spcPct val="0"/>
              </a:spcAft>
              <a:buClrTx/>
              <a:buSzTx/>
              <a:tabLst/>
            </a:pPr>
            <a:endParaRPr kumimoji="0" lang="en-US" sz="1800" i="0" u="sng" strike="noStrike" cap="none" normalizeH="0" baseline="0" dirty="0">
              <a:ln>
                <a:noFill/>
              </a:ln>
              <a:solidFill>
                <a:schemeClr val="bg1"/>
              </a:solidFill>
              <a:effectLst/>
              <a:latin typeface="+mj-lt"/>
              <a:cs typeface="Times New Roman" pitchFamily="18" charset="0"/>
            </a:endParaRPr>
          </a:p>
          <a:p>
            <a:pPr marR="0" algn="ctr" defTabSz="914400" rtl="0" eaLnBrk="1" fontAlgn="base" latinLnBrk="0" hangingPunct="1">
              <a:lnSpc>
                <a:spcPct val="100000"/>
              </a:lnSpc>
              <a:spcBef>
                <a:spcPct val="50000"/>
              </a:spcBef>
              <a:spcAft>
                <a:spcPct val="0"/>
              </a:spcAft>
              <a:buClrTx/>
              <a:buSzTx/>
              <a:tabLst/>
            </a:pPr>
            <a:r>
              <a:rPr kumimoji="0" lang="en-US" b="0" i="0" u="sng" strike="noStrike" cap="none" normalizeH="0" baseline="0" dirty="0">
                <a:ln>
                  <a:noFill/>
                </a:ln>
                <a:solidFill>
                  <a:schemeClr val="bg1"/>
                </a:solidFill>
                <a:effectLst/>
                <a:cs typeface="Times New Roman" pitchFamily="18" charset="0"/>
              </a:rPr>
              <a:t>Absolute</a:t>
            </a:r>
          </a:p>
          <a:p>
            <a:pPr algn="ctr">
              <a:spcBef>
                <a:spcPct val="50000"/>
              </a:spcBef>
            </a:pPr>
            <a:r>
              <a:rPr lang="en-US" b="0" dirty="0">
                <a:solidFill>
                  <a:schemeClr val="bg1"/>
                </a:solidFill>
                <a:cs typeface="Times New Roman" pitchFamily="18" charset="0"/>
              </a:rPr>
              <a:t>$2.15 World Bank</a:t>
            </a:r>
          </a:p>
          <a:p>
            <a:pPr algn="ctr">
              <a:spcBef>
                <a:spcPct val="50000"/>
              </a:spcBef>
            </a:pPr>
            <a:endParaRPr kumimoji="0" lang="en-US" sz="1800" i="0" u="none" strike="noStrike" cap="none" normalizeH="0" baseline="0" dirty="0">
              <a:ln>
                <a:noFill/>
              </a:ln>
              <a:solidFill>
                <a:schemeClr val="bg1"/>
              </a:solidFill>
              <a:effectLst/>
              <a:latin typeface="+mj-lt"/>
              <a:cs typeface="Times New Roman" pitchFamily="18" charset="0"/>
            </a:endParaRPr>
          </a:p>
        </p:txBody>
      </p:sp>
      <p:sp>
        <p:nvSpPr>
          <p:cNvPr id="23" name="Rectangle: Rounded Corners 22">
            <a:extLst>
              <a:ext uri="{FF2B5EF4-FFF2-40B4-BE49-F238E27FC236}">
                <a16:creationId xmlns:a16="http://schemas.microsoft.com/office/drawing/2014/main" id="{FE54C6FF-FBF8-0125-78FD-EC0D13A10B10}"/>
              </a:ext>
            </a:extLst>
          </p:cNvPr>
          <p:cNvSpPr/>
          <p:nvPr/>
        </p:nvSpPr>
        <p:spPr bwMode="auto">
          <a:xfrm>
            <a:off x="2799337" y="2410375"/>
            <a:ext cx="1714529" cy="1198234"/>
          </a:xfrm>
          <a:prstGeom prst="round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50000"/>
              </a:spcBef>
            </a:pPr>
            <a:r>
              <a:rPr lang="en-US" b="0" u="sng" dirty="0">
                <a:solidFill>
                  <a:schemeClr val="bg1"/>
                </a:solidFill>
                <a:cs typeface="Times New Roman" pitchFamily="18" charset="0"/>
              </a:rPr>
              <a:t>Relative</a:t>
            </a:r>
          </a:p>
          <a:p>
            <a:pPr algn="ctr">
              <a:spcBef>
                <a:spcPct val="50000"/>
              </a:spcBef>
            </a:pPr>
            <a:r>
              <a:rPr lang="en-US" b="0" dirty="0">
                <a:solidFill>
                  <a:schemeClr val="bg1"/>
                </a:solidFill>
                <a:cs typeface="Times New Roman" pitchFamily="18" charset="0"/>
              </a:rPr>
              <a:t>60% of median (OECD)</a:t>
            </a:r>
          </a:p>
        </p:txBody>
      </p:sp>
      <p:sp>
        <p:nvSpPr>
          <p:cNvPr id="25" name="Rectangle: Rounded Corners 24">
            <a:extLst>
              <a:ext uri="{FF2B5EF4-FFF2-40B4-BE49-F238E27FC236}">
                <a16:creationId xmlns:a16="http://schemas.microsoft.com/office/drawing/2014/main" id="{53938D0A-696D-7D3C-CCBF-43A8C85295AA}"/>
              </a:ext>
            </a:extLst>
          </p:cNvPr>
          <p:cNvSpPr/>
          <p:nvPr/>
        </p:nvSpPr>
        <p:spPr bwMode="auto">
          <a:xfrm>
            <a:off x="5119924" y="2410375"/>
            <a:ext cx="3236965" cy="1198234"/>
          </a:xfrm>
          <a:prstGeom prst="round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50000"/>
              </a:spcBef>
            </a:pPr>
            <a:r>
              <a:rPr lang="en-US" b="0" u="sng" dirty="0">
                <a:solidFill>
                  <a:schemeClr val="bg1"/>
                </a:solidFill>
                <a:cs typeface="Times New Roman" pitchFamily="18" charset="0"/>
              </a:rPr>
              <a:t>Weakly relative</a:t>
            </a:r>
          </a:p>
          <a:p>
            <a:pPr algn="ctr">
              <a:spcBef>
                <a:spcPct val="50000"/>
              </a:spcBef>
            </a:pPr>
            <a:r>
              <a:rPr lang="en-US" b="0" dirty="0">
                <a:solidFill>
                  <a:schemeClr val="bg1"/>
                </a:solidFill>
                <a:cs typeface="Times New Roman" pitchFamily="18" charset="0"/>
              </a:rPr>
              <a:t>max(</a:t>
            </a:r>
            <a:r>
              <a:rPr lang="en-US" b="0" dirty="0">
                <a:solidFill>
                  <a:schemeClr val="accent3">
                    <a:lumMod val="60000"/>
                    <a:lumOff val="40000"/>
                  </a:schemeClr>
                </a:solidFill>
                <a:cs typeface="Times New Roman" pitchFamily="18" charset="0"/>
              </a:rPr>
              <a:t>2.15</a:t>
            </a:r>
            <a:r>
              <a:rPr lang="en-US" b="0" dirty="0">
                <a:solidFill>
                  <a:schemeClr val="bg1"/>
                </a:solidFill>
                <a:cs typeface="Times New Roman" pitchFamily="18" charset="0"/>
              </a:rPr>
              <a:t>,</a:t>
            </a:r>
            <a:r>
              <a:rPr lang="en-US" b="0" dirty="0">
                <a:solidFill>
                  <a:srgbClr val="FF0000"/>
                </a:solidFill>
                <a:cs typeface="Times New Roman" pitchFamily="18" charset="0"/>
              </a:rPr>
              <a:t>1.15 + 50% of median</a:t>
            </a:r>
            <a:r>
              <a:rPr lang="en-US" b="0" dirty="0">
                <a:solidFill>
                  <a:schemeClr val="bg1"/>
                </a:solidFill>
                <a:cs typeface="Times New Roman" pitchFamily="18" charset="0"/>
              </a:rPr>
              <a:t>) World Bank’s societal poverty line*</a:t>
            </a:r>
          </a:p>
        </p:txBody>
      </p:sp>
      <p:sp>
        <p:nvSpPr>
          <p:cNvPr id="28" name="Rectangle: Rounded Corners 27">
            <a:extLst>
              <a:ext uri="{FF2B5EF4-FFF2-40B4-BE49-F238E27FC236}">
                <a16:creationId xmlns:a16="http://schemas.microsoft.com/office/drawing/2014/main" id="{CF03A131-AAF5-9DFA-3AD5-82F8A0CABAB4}"/>
              </a:ext>
            </a:extLst>
          </p:cNvPr>
          <p:cNvSpPr/>
          <p:nvPr/>
        </p:nvSpPr>
        <p:spPr bwMode="auto">
          <a:xfrm>
            <a:off x="638552" y="1843608"/>
            <a:ext cx="7866896" cy="368266"/>
          </a:xfrm>
          <a:prstGeom prst="round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algn="ctr" defTabSz="914400" rtl="0" eaLnBrk="1" fontAlgn="base" latinLnBrk="0" hangingPunct="1">
              <a:lnSpc>
                <a:spcPct val="100000"/>
              </a:lnSpc>
              <a:spcBef>
                <a:spcPct val="50000"/>
              </a:spcBef>
              <a:spcAft>
                <a:spcPct val="0"/>
              </a:spcAft>
              <a:buClrTx/>
              <a:buSzTx/>
              <a:tabLst/>
            </a:pPr>
            <a:endParaRPr lang="en-US" sz="1800" dirty="0">
              <a:solidFill>
                <a:schemeClr val="bg1"/>
              </a:solidFill>
              <a:latin typeface="+mj-lt"/>
              <a:cs typeface="Times New Roman" pitchFamily="18" charset="0"/>
            </a:endParaRPr>
          </a:p>
          <a:p>
            <a:pPr marR="0" algn="ctr" defTabSz="914400" rtl="0" eaLnBrk="1" fontAlgn="base" latinLnBrk="0" hangingPunct="1">
              <a:lnSpc>
                <a:spcPct val="100000"/>
              </a:lnSpc>
              <a:spcBef>
                <a:spcPct val="50000"/>
              </a:spcBef>
              <a:spcAft>
                <a:spcPct val="0"/>
              </a:spcAft>
              <a:buClrTx/>
              <a:buSzTx/>
              <a:tabLst/>
            </a:pPr>
            <a:r>
              <a:rPr lang="en-US" sz="1800" dirty="0">
                <a:solidFill>
                  <a:schemeClr val="bg1"/>
                </a:solidFill>
                <a:latin typeface="+mj-lt"/>
                <a:cs typeface="Times New Roman" pitchFamily="18" charset="0"/>
              </a:rPr>
              <a:t>Monetary concepts of poverty</a:t>
            </a:r>
          </a:p>
          <a:p>
            <a:pPr marR="0" algn="ctr" defTabSz="914400" rtl="0" eaLnBrk="1" fontAlgn="base" latinLnBrk="0" hangingPunct="1">
              <a:lnSpc>
                <a:spcPct val="100000"/>
              </a:lnSpc>
              <a:spcBef>
                <a:spcPct val="50000"/>
              </a:spcBef>
              <a:spcAft>
                <a:spcPct val="0"/>
              </a:spcAft>
              <a:buClrTx/>
              <a:buSzTx/>
              <a:tabLst/>
            </a:pPr>
            <a:endParaRPr kumimoji="0" lang="en-US" sz="1800" i="0" u="none" strike="noStrike" cap="none" normalizeH="0" baseline="0" dirty="0">
              <a:ln>
                <a:noFill/>
              </a:ln>
              <a:solidFill>
                <a:schemeClr val="bg1"/>
              </a:solidFill>
              <a:effectLst/>
              <a:latin typeface="+mj-lt"/>
              <a:cs typeface="Times New Roman" pitchFamily="18" charset="0"/>
            </a:endParaRPr>
          </a:p>
        </p:txBody>
      </p:sp>
      <p:sp>
        <p:nvSpPr>
          <p:cNvPr id="2" name="TextBox 1">
            <a:extLst>
              <a:ext uri="{FF2B5EF4-FFF2-40B4-BE49-F238E27FC236}">
                <a16:creationId xmlns:a16="http://schemas.microsoft.com/office/drawing/2014/main" id="{06060A3B-DE08-9041-587C-15C520B72C22}"/>
              </a:ext>
            </a:extLst>
          </p:cNvPr>
          <p:cNvSpPr txBox="1"/>
          <p:nvPr/>
        </p:nvSpPr>
        <p:spPr>
          <a:xfrm>
            <a:off x="184200" y="3952614"/>
            <a:ext cx="8881108" cy="1938992"/>
          </a:xfrm>
          <a:prstGeom prst="rect">
            <a:avLst/>
          </a:prstGeom>
          <a:noFill/>
        </p:spPr>
        <p:txBody>
          <a:bodyPr wrap="square" lIns="91440" tIns="45720" rIns="91440" bIns="45720" anchor="t">
            <a:spAutoFit/>
          </a:bodyPr>
          <a:lstStyle/>
          <a:p>
            <a:pPr marL="628650" lvl="3" indent="-342900">
              <a:lnSpc>
                <a:spcPct val="100000"/>
              </a:lnSpc>
              <a:spcBef>
                <a:spcPts val="600"/>
              </a:spcBef>
              <a:spcAft>
                <a:spcPts val="600"/>
              </a:spcAft>
              <a:buClr>
                <a:srgbClr val="00B0F0"/>
              </a:buClr>
              <a:buSzPct val="100000"/>
              <a:buFont typeface="Courier New" panose="02070309020205020404" pitchFamily="49" charset="0"/>
              <a:buChar char="o"/>
            </a:pPr>
            <a:r>
              <a:rPr lang="en-US" b="0" dirty="0"/>
              <a:t>Metrics: Poverty headcount, poverty gap, poverty severity, Watts.</a:t>
            </a:r>
          </a:p>
          <a:p>
            <a:pPr marL="628650" lvl="3" indent="-342900">
              <a:lnSpc>
                <a:spcPct val="100000"/>
              </a:lnSpc>
              <a:spcBef>
                <a:spcPts val="600"/>
              </a:spcBef>
              <a:spcAft>
                <a:spcPts val="600"/>
              </a:spcAft>
              <a:buClr>
                <a:srgbClr val="00B0F0"/>
              </a:buClr>
              <a:buSzPct val="100000"/>
              <a:buFont typeface="Courier New" panose="02070309020205020404" pitchFamily="49" charset="0"/>
              <a:buChar char="o"/>
            </a:pPr>
            <a:r>
              <a:rPr lang="en-US" b="0" dirty="0"/>
              <a:t>Additional metrics:</a:t>
            </a:r>
          </a:p>
          <a:p>
            <a:pPr marL="1085850" lvl="4" indent="-342900">
              <a:spcBef>
                <a:spcPts val="600"/>
              </a:spcBef>
              <a:spcAft>
                <a:spcPts val="600"/>
              </a:spcAft>
              <a:buClr>
                <a:srgbClr val="00B0F0"/>
              </a:buClr>
              <a:buSzPct val="100000"/>
              <a:buFont typeface="Courier New" panose="02070309020205020404" pitchFamily="49" charset="0"/>
              <a:buChar char="o"/>
            </a:pPr>
            <a:r>
              <a:rPr lang="en-US" b="0" dirty="0"/>
              <a:t>World Bank’s </a:t>
            </a:r>
            <a:r>
              <a:rPr lang="en-US" b="0" dirty="0">
                <a:hlinkClick r:id="rId3"/>
              </a:rPr>
              <a:t>multi-dimensional poverty measure</a:t>
            </a:r>
            <a:r>
              <a:rPr lang="en-US" b="0" dirty="0"/>
              <a:t> (MPM). </a:t>
            </a:r>
          </a:p>
          <a:p>
            <a:pPr marL="1085850" lvl="4" indent="-342900">
              <a:spcBef>
                <a:spcPts val="600"/>
              </a:spcBef>
              <a:spcAft>
                <a:spcPts val="600"/>
              </a:spcAft>
              <a:buClr>
                <a:srgbClr val="00B0F0"/>
              </a:buClr>
              <a:buSzPct val="100000"/>
              <a:buFont typeface="Courier New" panose="02070309020205020404" pitchFamily="49" charset="0"/>
              <a:buChar char="o"/>
            </a:pPr>
            <a:r>
              <a:rPr lang="en-US" b="0" dirty="0">
                <a:latin typeface="Trebuchet MS"/>
                <a:ea typeface="MS PGothic"/>
                <a:cs typeface="Arial"/>
              </a:rPr>
              <a:t>Inequality measures (Gini, Thiel, polarization).</a:t>
            </a:r>
          </a:p>
          <a:p>
            <a:pPr marL="1085850" lvl="4" indent="-342900">
              <a:spcBef>
                <a:spcPts val="600"/>
              </a:spcBef>
              <a:spcAft>
                <a:spcPts val="600"/>
              </a:spcAft>
              <a:buClr>
                <a:srgbClr val="00B0F0"/>
              </a:buClr>
              <a:buSzPct val="100000"/>
              <a:buFont typeface="Courier New" panose="02070309020205020404" pitchFamily="49" charset="0"/>
              <a:buChar char="o"/>
            </a:pPr>
            <a:r>
              <a:rPr lang="en-US" b="0" dirty="0">
                <a:latin typeface="Trebuchet MS"/>
                <a:ea typeface="MS PGothic"/>
                <a:cs typeface="Arial"/>
                <a:hlinkClick r:id="rId4"/>
              </a:rPr>
              <a:t>Shared prosperity measures</a:t>
            </a:r>
            <a:r>
              <a:rPr lang="en-US" b="0" dirty="0">
                <a:latin typeface="Trebuchet MS"/>
                <a:ea typeface="MS PGothic"/>
                <a:cs typeface="Arial"/>
              </a:rPr>
              <a:t> (prosperity gap, shared prosperity).</a:t>
            </a:r>
          </a:p>
        </p:txBody>
      </p:sp>
      <p:sp>
        <p:nvSpPr>
          <p:cNvPr id="3" name="TextBox 2">
            <a:extLst>
              <a:ext uri="{FF2B5EF4-FFF2-40B4-BE49-F238E27FC236}">
                <a16:creationId xmlns:a16="http://schemas.microsoft.com/office/drawing/2014/main" id="{F642B434-FDAB-B2D1-1BFD-6DB19A43A053}"/>
              </a:ext>
            </a:extLst>
          </p:cNvPr>
          <p:cNvSpPr txBox="1"/>
          <p:nvPr/>
        </p:nvSpPr>
        <p:spPr>
          <a:xfrm>
            <a:off x="0" y="6526895"/>
            <a:ext cx="5001690" cy="307777"/>
          </a:xfrm>
          <a:prstGeom prst="rect">
            <a:avLst/>
          </a:prstGeom>
          <a:noFill/>
        </p:spPr>
        <p:txBody>
          <a:bodyPr wrap="none" rtlCol="0">
            <a:spAutoFit/>
          </a:bodyPr>
          <a:lstStyle/>
          <a:p>
            <a:r>
              <a:rPr lang="en-US" sz="1400" b="0" dirty="0"/>
              <a:t>*On the definition of societal poverty line see </a:t>
            </a:r>
            <a:r>
              <a:rPr lang="en-US" sz="1400" b="0" dirty="0">
                <a:hlinkClick r:id="rId5"/>
              </a:rPr>
              <a:t>this blogpost</a:t>
            </a:r>
            <a:r>
              <a:rPr lang="en-US" sz="1400" b="0" dirty="0"/>
              <a:t>.</a:t>
            </a:r>
          </a:p>
        </p:txBody>
      </p:sp>
    </p:spTree>
    <p:extLst>
      <p:ext uri="{BB962C8B-B14F-4D97-AF65-F5344CB8AC3E}">
        <p14:creationId xmlns:p14="http://schemas.microsoft.com/office/powerpoint/2010/main" val="230860994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F39C7A9-4707-2B1D-F112-11A7E71135DC}"/>
              </a:ext>
            </a:extLst>
          </p:cNvPr>
          <p:cNvSpPr/>
          <p:nvPr/>
        </p:nvSpPr>
        <p:spPr bwMode="auto">
          <a:xfrm>
            <a:off x="0" y="0"/>
            <a:ext cx="9144000" cy="1042416"/>
          </a:xfrm>
          <a:prstGeom prst="rect">
            <a:avLst/>
          </a:prstGeom>
          <a:solidFill>
            <a:schemeClr val="tx1"/>
          </a:solidFill>
          <a:ln w="9525" cap="flat" cmpd="sng" algn="ctr">
            <a:noFill/>
            <a:prstDash val="solid"/>
            <a:round/>
            <a:headEnd type="none" w="med" len="med"/>
            <a:tailEnd type="none" w="med" len="med"/>
          </a:ln>
          <a:effectLst/>
        </p:spPr>
        <p:txBody>
          <a:bodyPr vert="horz" wrap="square" lIns="27432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3000" b="0" i="0" u="none" strike="noStrike" kern="1200" cap="none" spc="0" normalizeH="0" baseline="0" noProof="0" dirty="0">
              <a:ln>
                <a:noFill/>
              </a:ln>
              <a:solidFill>
                <a:schemeClr val="bg1"/>
              </a:solidFill>
              <a:effectLst/>
              <a:uLnTx/>
              <a:uFillTx/>
              <a:latin typeface="Andes" panose="02000000000000000000" pitchFamily="50" charset="0"/>
              <a:ea typeface="MS PGothic" panose="020B0600070205080204" pitchFamily="34" charset="-128"/>
              <a:cs typeface="Times New Roman" pitchFamily="18" charset="0"/>
            </a:endParaRPr>
          </a:p>
        </p:txBody>
      </p:sp>
      <p:sp>
        <p:nvSpPr>
          <p:cNvPr id="4" name="Rectangle 3">
            <a:extLst>
              <a:ext uri="{FF2B5EF4-FFF2-40B4-BE49-F238E27FC236}">
                <a16:creationId xmlns:a16="http://schemas.microsoft.com/office/drawing/2014/main" id="{9265E77F-4645-F5D7-7CF7-35EAE8A88055}"/>
              </a:ext>
            </a:extLst>
          </p:cNvPr>
          <p:cNvSpPr/>
          <p:nvPr/>
        </p:nvSpPr>
        <p:spPr bwMode="auto">
          <a:xfrm>
            <a:off x="0" y="1042416"/>
            <a:ext cx="9144000" cy="62484"/>
          </a:xfrm>
          <a:prstGeom prst="rect">
            <a:avLst/>
          </a:prstGeom>
          <a:solidFill>
            <a:srgbClr val="00ADE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5888" marR="0" lvl="0" indent="-115888" algn="l" defTabSz="914400" rtl="0" eaLnBrk="1" fontAlgn="base" latinLnBrk="0" hangingPunct="1">
              <a:lnSpc>
                <a:spcPct val="100000"/>
              </a:lnSpc>
              <a:spcBef>
                <a:spcPct val="50000"/>
              </a:spcBef>
              <a:spcAft>
                <a:spcPct val="0"/>
              </a:spcAft>
              <a:buClrTx/>
              <a:buSzTx/>
              <a:buFontTx/>
              <a:buChar char="•"/>
              <a:tabLst/>
              <a:defRPr/>
            </a:pPr>
            <a:endParaRPr kumimoji="0" lang="en-US" sz="1300" b="0" i="0" u="none" strike="noStrike" kern="1200" cap="none" spc="0" normalizeH="0" baseline="0" noProof="0">
              <a:ln>
                <a:noFill/>
              </a:ln>
              <a:solidFill>
                <a:srgbClr val="002345"/>
              </a:solidFill>
              <a:effectLst/>
              <a:uLnTx/>
              <a:uFillTx/>
              <a:latin typeface="Trebuchet MS" pitchFamily="34" charset="0"/>
              <a:ea typeface="MS PGothic" panose="020B0600070205080204" pitchFamily="34" charset="-128"/>
              <a:cs typeface="Times New Roman" pitchFamily="18" charset="0"/>
            </a:endParaRPr>
          </a:p>
        </p:txBody>
      </p:sp>
      <p:sp>
        <p:nvSpPr>
          <p:cNvPr id="2" name="Rectangle 1">
            <a:extLst>
              <a:ext uri="{FF2B5EF4-FFF2-40B4-BE49-F238E27FC236}">
                <a16:creationId xmlns:a16="http://schemas.microsoft.com/office/drawing/2014/main" id="{1094576A-09B0-C482-E48A-C46D3B13C7F6}"/>
              </a:ext>
            </a:extLst>
          </p:cNvPr>
          <p:cNvSpPr/>
          <p:nvPr/>
        </p:nvSpPr>
        <p:spPr bwMode="auto">
          <a:xfrm>
            <a:off x="0" y="0"/>
            <a:ext cx="9144000" cy="1042416"/>
          </a:xfrm>
          <a:prstGeom prst="rect">
            <a:avLst/>
          </a:prstGeom>
          <a:solidFill>
            <a:schemeClr val="tx1"/>
          </a:solidFill>
          <a:ln w="9525" cap="flat" cmpd="sng" algn="ctr">
            <a:noFill/>
            <a:prstDash val="solid"/>
            <a:round/>
            <a:headEnd type="none" w="med" len="med"/>
            <a:tailEnd type="none" w="med" len="med"/>
          </a:ln>
          <a:effectLst/>
        </p:spPr>
        <p:txBody>
          <a:bodyPr vert="horz" wrap="square" lIns="27432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lang="en-US" sz="3000" dirty="0">
                <a:solidFill>
                  <a:schemeClr val="bg1"/>
                </a:solidFill>
              </a:rPr>
              <a:t>1. Scope of PIP: </a:t>
            </a:r>
            <a:r>
              <a:rPr lang="en-US" sz="3000" b="0" dirty="0">
                <a:solidFill>
                  <a:schemeClr val="bg1"/>
                </a:solidFill>
              </a:rPr>
              <a:t>Methodology</a:t>
            </a:r>
            <a:endParaRPr kumimoji="0" lang="en-US" sz="3000" b="0" i="0" u="none" strike="noStrike" kern="1200" cap="none" spc="0" normalizeH="0" baseline="0" noProof="0" dirty="0">
              <a:ln>
                <a:noFill/>
              </a:ln>
              <a:solidFill>
                <a:schemeClr val="bg1"/>
              </a:solidFill>
              <a:effectLst/>
              <a:uLnTx/>
              <a:uFillTx/>
              <a:latin typeface="Andes" panose="02000000000000000000" pitchFamily="50" charset="0"/>
              <a:ea typeface="MS PGothic" panose="020B0600070205080204" pitchFamily="34" charset="-128"/>
              <a:cs typeface="Times New Roman" pitchFamily="18" charset="0"/>
            </a:endParaRPr>
          </a:p>
        </p:txBody>
      </p:sp>
      <p:sp>
        <p:nvSpPr>
          <p:cNvPr id="6" name="TextBox 5">
            <a:extLst>
              <a:ext uri="{FF2B5EF4-FFF2-40B4-BE49-F238E27FC236}">
                <a16:creationId xmlns:a16="http://schemas.microsoft.com/office/drawing/2014/main" id="{8BF67916-588C-3F8E-46B2-5D5B0E2AF178}"/>
              </a:ext>
            </a:extLst>
          </p:cNvPr>
          <p:cNvSpPr txBox="1"/>
          <p:nvPr/>
        </p:nvSpPr>
        <p:spPr>
          <a:xfrm>
            <a:off x="932209" y="6130834"/>
            <a:ext cx="7835847" cy="338554"/>
          </a:xfrm>
          <a:prstGeom prst="rect">
            <a:avLst/>
          </a:prstGeom>
          <a:noFill/>
        </p:spPr>
        <p:txBody>
          <a:bodyPr wrap="square" rtlCol="0">
            <a:spAutoFit/>
          </a:bodyPr>
          <a:lstStyle/>
          <a:p>
            <a:r>
              <a:rPr lang="en-US" dirty="0"/>
              <a:t>Source: </a:t>
            </a:r>
            <a:r>
              <a:rPr lang="en-US" dirty="0">
                <a:hlinkClick r:id="rId3"/>
              </a:rPr>
              <a:t>PIP Methodological handbook</a:t>
            </a:r>
            <a:endParaRPr lang="en-US" dirty="0"/>
          </a:p>
        </p:txBody>
      </p:sp>
      <p:sp>
        <p:nvSpPr>
          <p:cNvPr id="7" name="Rectangle: Rounded Corners 6">
            <a:extLst>
              <a:ext uri="{FF2B5EF4-FFF2-40B4-BE49-F238E27FC236}">
                <a16:creationId xmlns:a16="http://schemas.microsoft.com/office/drawing/2014/main" id="{2D5F7DA1-5A1A-A14C-B991-3070E9050D4A}"/>
              </a:ext>
            </a:extLst>
          </p:cNvPr>
          <p:cNvSpPr/>
          <p:nvPr/>
        </p:nvSpPr>
        <p:spPr bwMode="auto">
          <a:xfrm>
            <a:off x="932209" y="1818340"/>
            <a:ext cx="1367708" cy="1214410"/>
          </a:xfrm>
          <a:prstGeom prst="round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50000"/>
              </a:spcBef>
            </a:pPr>
            <a:r>
              <a:rPr kumimoji="0" lang="en-US" sz="1200" i="0" u="none" strike="noStrike" cap="none" normalizeH="0" baseline="0" dirty="0">
                <a:ln>
                  <a:noFill/>
                </a:ln>
                <a:solidFill>
                  <a:schemeClr val="bg2"/>
                </a:solidFill>
                <a:effectLst/>
                <a:latin typeface="+mj-lt"/>
                <a:cs typeface="Times New Roman" pitchFamily="18" charset="0"/>
              </a:rPr>
              <a:t>Step 1</a:t>
            </a:r>
          </a:p>
          <a:p>
            <a:pPr algn="ctr">
              <a:spcBef>
                <a:spcPct val="50000"/>
              </a:spcBef>
            </a:pPr>
            <a:r>
              <a:rPr lang="en-US" sz="1200" dirty="0">
                <a:solidFill>
                  <a:schemeClr val="bg1"/>
                </a:solidFill>
                <a:latin typeface="+mj-lt"/>
                <a:cs typeface="Times New Roman" pitchFamily="18" charset="0"/>
              </a:rPr>
              <a:t>Acquiring Household Data</a:t>
            </a:r>
            <a:endParaRPr kumimoji="0" lang="en-US" sz="1200" i="0" u="none" strike="noStrike" cap="none" normalizeH="0" baseline="0" dirty="0">
              <a:ln>
                <a:noFill/>
              </a:ln>
              <a:solidFill>
                <a:schemeClr val="bg1"/>
              </a:solidFill>
              <a:effectLst/>
              <a:latin typeface="+mj-lt"/>
              <a:cs typeface="Times New Roman" pitchFamily="18" charset="0"/>
            </a:endParaRPr>
          </a:p>
        </p:txBody>
      </p:sp>
      <p:sp>
        <p:nvSpPr>
          <p:cNvPr id="8" name="Rectangle: Rounded Corners 7">
            <a:extLst>
              <a:ext uri="{FF2B5EF4-FFF2-40B4-BE49-F238E27FC236}">
                <a16:creationId xmlns:a16="http://schemas.microsoft.com/office/drawing/2014/main" id="{5F5F4976-340F-BCE3-E2BD-EB48F15875A7}"/>
              </a:ext>
            </a:extLst>
          </p:cNvPr>
          <p:cNvSpPr/>
          <p:nvPr/>
        </p:nvSpPr>
        <p:spPr bwMode="auto">
          <a:xfrm>
            <a:off x="2387629" y="1799824"/>
            <a:ext cx="1367708" cy="1214410"/>
          </a:xfrm>
          <a:prstGeom prst="round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50000"/>
              </a:spcBef>
            </a:pPr>
            <a:r>
              <a:rPr kumimoji="0" lang="en-US" sz="1200" i="0" u="none" strike="noStrike" cap="none" normalizeH="0" baseline="0" dirty="0">
                <a:ln>
                  <a:noFill/>
                </a:ln>
                <a:solidFill>
                  <a:schemeClr val="bg2"/>
                </a:solidFill>
                <a:effectLst/>
                <a:latin typeface="+mj-lt"/>
                <a:cs typeface="Times New Roman" pitchFamily="18" charset="0"/>
              </a:rPr>
              <a:t>Step 2</a:t>
            </a:r>
          </a:p>
          <a:p>
            <a:pPr algn="ctr">
              <a:spcBef>
                <a:spcPct val="50000"/>
              </a:spcBef>
            </a:pPr>
            <a:r>
              <a:rPr lang="en-US" sz="1200" dirty="0">
                <a:solidFill>
                  <a:schemeClr val="bg1"/>
                </a:solidFill>
                <a:latin typeface="+mj-lt"/>
                <a:cs typeface="Times New Roman" pitchFamily="18" charset="0"/>
              </a:rPr>
              <a:t>Constructing Welfare aggregates</a:t>
            </a:r>
            <a:endParaRPr kumimoji="0" lang="en-US" sz="1200" i="0" u="none" strike="noStrike" cap="none" normalizeH="0" baseline="0" dirty="0">
              <a:ln>
                <a:noFill/>
              </a:ln>
              <a:solidFill>
                <a:schemeClr val="bg1"/>
              </a:solidFill>
              <a:effectLst/>
              <a:latin typeface="+mj-lt"/>
              <a:cs typeface="Times New Roman" pitchFamily="18" charset="0"/>
            </a:endParaRPr>
          </a:p>
        </p:txBody>
      </p:sp>
      <p:sp>
        <p:nvSpPr>
          <p:cNvPr id="10" name="Rectangle: Rounded Corners 9">
            <a:extLst>
              <a:ext uri="{FF2B5EF4-FFF2-40B4-BE49-F238E27FC236}">
                <a16:creationId xmlns:a16="http://schemas.microsoft.com/office/drawing/2014/main" id="{07351DE8-A3C1-B5DA-A108-D7B6716C34FD}"/>
              </a:ext>
            </a:extLst>
          </p:cNvPr>
          <p:cNvSpPr/>
          <p:nvPr/>
        </p:nvSpPr>
        <p:spPr bwMode="auto">
          <a:xfrm>
            <a:off x="3843049" y="1818340"/>
            <a:ext cx="1367708" cy="1214410"/>
          </a:xfrm>
          <a:prstGeom prst="round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50000"/>
              </a:spcBef>
            </a:pPr>
            <a:r>
              <a:rPr kumimoji="0" lang="en-US" sz="1200" i="0" u="none" strike="noStrike" cap="none" normalizeH="0" baseline="0" dirty="0">
                <a:ln>
                  <a:noFill/>
                </a:ln>
                <a:solidFill>
                  <a:schemeClr val="bg2"/>
                </a:solidFill>
                <a:effectLst/>
                <a:latin typeface="+mj-lt"/>
                <a:cs typeface="Times New Roman" pitchFamily="18" charset="0"/>
              </a:rPr>
              <a:t>Step 3</a:t>
            </a:r>
          </a:p>
          <a:p>
            <a:pPr algn="ctr">
              <a:spcBef>
                <a:spcPct val="50000"/>
              </a:spcBef>
            </a:pPr>
            <a:r>
              <a:rPr lang="en-US" sz="1200" dirty="0">
                <a:solidFill>
                  <a:schemeClr val="bg1"/>
                </a:solidFill>
                <a:latin typeface="+mj-lt"/>
                <a:cs typeface="Times New Roman" pitchFamily="18" charset="0"/>
              </a:rPr>
              <a:t>Adjusting </a:t>
            </a:r>
            <a:r>
              <a:rPr kumimoji="0" lang="en-US" sz="1200" i="0" u="none" strike="noStrike" cap="none" normalizeH="0" baseline="0" dirty="0">
                <a:ln>
                  <a:noFill/>
                </a:ln>
                <a:solidFill>
                  <a:schemeClr val="bg1"/>
                </a:solidFill>
                <a:effectLst/>
                <a:latin typeface="+mj-lt"/>
                <a:cs typeface="Times New Roman" pitchFamily="18" charset="0"/>
              </a:rPr>
              <a:t>Welfare aggregates</a:t>
            </a:r>
          </a:p>
        </p:txBody>
      </p:sp>
      <p:sp>
        <p:nvSpPr>
          <p:cNvPr id="11" name="Rectangle: Rounded Corners 10">
            <a:extLst>
              <a:ext uri="{FF2B5EF4-FFF2-40B4-BE49-F238E27FC236}">
                <a16:creationId xmlns:a16="http://schemas.microsoft.com/office/drawing/2014/main" id="{66F0F512-2172-C6CF-916D-D3F4C6E3E183}"/>
              </a:ext>
            </a:extLst>
          </p:cNvPr>
          <p:cNvSpPr/>
          <p:nvPr/>
        </p:nvSpPr>
        <p:spPr bwMode="auto">
          <a:xfrm>
            <a:off x="5298469" y="1818340"/>
            <a:ext cx="1367708" cy="1214410"/>
          </a:xfrm>
          <a:prstGeom prst="round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50000"/>
              </a:spcBef>
            </a:pPr>
            <a:r>
              <a:rPr kumimoji="0" lang="en-US" sz="1200" i="0" u="none" strike="noStrike" cap="none" normalizeH="0" baseline="0" dirty="0">
                <a:ln>
                  <a:noFill/>
                </a:ln>
                <a:solidFill>
                  <a:schemeClr val="bg2"/>
                </a:solidFill>
                <a:effectLst/>
                <a:latin typeface="+mj-lt"/>
                <a:cs typeface="Times New Roman" pitchFamily="18" charset="0"/>
              </a:rPr>
              <a:t>Step 4</a:t>
            </a:r>
          </a:p>
          <a:p>
            <a:pPr algn="ctr">
              <a:spcBef>
                <a:spcPct val="50000"/>
              </a:spcBef>
            </a:pPr>
            <a:r>
              <a:rPr lang="en-US" sz="1200" dirty="0">
                <a:solidFill>
                  <a:schemeClr val="bg1"/>
                </a:solidFill>
                <a:latin typeface="+mj-lt"/>
                <a:cs typeface="Times New Roman" pitchFamily="18" charset="0"/>
              </a:rPr>
              <a:t>Calculating survey estimates</a:t>
            </a:r>
            <a:endParaRPr kumimoji="0" lang="en-US" sz="1200" i="0" u="none" strike="noStrike" cap="none" normalizeH="0" baseline="0" dirty="0">
              <a:ln>
                <a:noFill/>
              </a:ln>
              <a:solidFill>
                <a:schemeClr val="bg1"/>
              </a:solidFill>
              <a:effectLst/>
              <a:latin typeface="+mj-lt"/>
              <a:cs typeface="Times New Roman" pitchFamily="18" charset="0"/>
            </a:endParaRPr>
          </a:p>
        </p:txBody>
      </p:sp>
      <p:sp>
        <p:nvSpPr>
          <p:cNvPr id="12" name="Rectangle: Rounded Corners 11">
            <a:extLst>
              <a:ext uri="{FF2B5EF4-FFF2-40B4-BE49-F238E27FC236}">
                <a16:creationId xmlns:a16="http://schemas.microsoft.com/office/drawing/2014/main" id="{3F42E844-1A25-BAD2-DAD9-20D8C066E91B}"/>
              </a:ext>
            </a:extLst>
          </p:cNvPr>
          <p:cNvSpPr/>
          <p:nvPr/>
        </p:nvSpPr>
        <p:spPr bwMode="auto">
          <a:xfrm>
            <a:off x="6753889" y="1799824"/>
            <a:ext cx="1367708" cy="1214410"/>
          </a:xfrm>
          <a:prstGeom prst="round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50000"/>
              </a:spcBef>
            </a:pPr>
            <a:r>
              <a:rPr kumimoji="0" lang="en-US" sz="1200" i="0" u="none" strike="noStrike" cap="none" normalizeH="0" baseline="0" dirty="0">
                <a:ln>
                  <a:noFill/>
                </a:ln>
                <a:solidFill>
                  <a:schemeClr val="bg2"/>
                </a:solidFill>
                <a:effectLst/>
                <a:latin typeface="+mj-lt"/>
                <a:cs typeface="Times New Roman" pitchFamily="18" charset="0"/>
              </a:rPr>
              <a:t>Step 5</a:t>
            </a:r>
          </a:p>
          <a:p>
            <a:pPr algn="ctr">
              <a:spcBef>
                <a:spcPct val="50000"/>
              </a:spcBef>
            </a:pPr>
            <a:r>
              <a:rPr lang="en-US" sz="1200" dirty="0">
                <a:solidFill>
                  <a:schemeClr val="bg1"/>
                </a:solidFill>
                <a:latin typeface="+mj-lt"/>
                <a:cs typeface="Times New Roman" pitchFamily="18" charset="0"/>
              </a:rPr>
              <a:t>Calculating regional aggregates</a:t>
            </a:r>
            <a:endParaRPr kumimoji="0" lang="en-US" sz="1200" i="0" u="none" strike="noStrike" cap="none" normalizeH="0" baseline="0" dirty="0">
              <a:ln>
                <a:noFill/>
              </a:ln>
              <a:solidFill>
                <a:schemeClr val="bg1"/>
              </a:solidFill>
              <a:effectLst/>
              <a:latin typeface="+mj-lt"/>
              <a:cs typeface="Times New Roman" pitchFamily="18" charset="0"/>
            </a:endParaRPr>
          </a:p>
        </p:txBody>
      </p:sp>
    </p:spTree>
    <p:extLst>
      <p:ext uri="{BB962C8B-B14F-4D97-AF65-F5344CB8AC3E}">
        <p14:creationId xmlns:p14="http://schemas.microsoft.com/office/powerpoint/2010/main" val="2253206277"/>
      </p:ext>
    </p:extLst>
  </p:cSld>
  <p:clrMapOvr>
    <a:masterClrMapping/>
  </p:clrMapOvr>
</p:sld>
</file>

<file path=ppt/theme/theme1.xml><?xml version="1.0" encoding="utf-8"?>
<a:theme xmlns:a="http://schemas.openxmlformats.org/drawingml/2006/main" name="WBG-Any_Logo">
  <a:themeElements>
    <a:clrScheme name="World Bank">
      <a:dk1>
        <a:srgbClr val="002345"/>
      </a:dk1>
      <a:lt1>
        <a:sysClr val="window" lastClr="FFFFFF"/>
      </a:lt1>
      <a:dk2>
        <a:srgbClr val="000000"/>
      </a:dk2>
      <a:lt2>
        <a:srgbClr val="00ADE4"/>
      </a:lt2>
      <a:accent1>
        <a:srgbClr val="000000"/>
      </a:accent1>
      <a:accent2>
        <a:srgbClr val="7F7F7F"/>
      </a:accent2>
      <a:accent3>
        <a:srgbClr val="00ADE4"/>
      </a:accent3>
      <a:accent4>
        <a:srgbClr val="021F43"/>
      </a:accent4>
      <a:accent5>
        <a:srgbClr val="006450"/>
      </a:accent5>
      <a:accent6>
        <a:srgbClr val="F78D28"/>
      </a:accent6>
      <a:hlink>
        <a:srgbClr val="00AB51"/>
      </a:hlink>
      <a:folHlink>
        <a:srgbClr val="614776"/>
      </a:folHlink>
    </a:clrScheme>
    <a:fontScheme name="World Bank Arial">
      <a:majorFont>
        <a:latin typeface="Arial Bold"/>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115888" marR="0" indent="-115888" algn="l" defTabSz="914400" rtl="0" eaLnBrk="1" fontAlgn="base" latinLnBrk="0" hangingPunct="1">
          <a:lnSpc>
            <a:spcPct val="100000"/>
          </a:lnSpc>
          <a:spcBef>
            <a:spcPct val="50000"/>
          </a:spcBef>
          <a:spcAft>
            <a:spcPct val="0"/>
          </a:spcAft>
          <a:buClrTx/>
          <a:buSzTx/>
          <a:buFontTx/>
          <a:buChar char="•"/>
          <a:tabLst/>
          <a:defRPr kumimoji="0" lang="en-US" sz="1300" b="0" i="0" u="none" strike="noStrike" cap="none" normalizeH="0" baseline="0" smtClean="0">
            <a:ln>
              <a:noFill/>
            </a:ln>
            <a:solidFill>
              <a:schemeClr val="tx1"/>
            </a:solidFill>
            <a:effectLst/>
            <a:latin typeface="Trebuchet MS" pitchFamily="34" charset="0"/>
            <a:cs typeface="Times New Roman" pitchFamily="18"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115888" marR="0" indent="-115888" algn="l" defTabSz="914400" rtl="0" eaLnBrk="1" fontAlgn="base" latinLnBrk="0" hangingPunct="1">
          <a:lnSpc>
            <a:spcPct val="100000"/>
          </a:lnSpc>
          <a:spcBef>
            <a:spcPct val="50000"/>
          </a:spcBef>
          <a:spcAft>
            <a:spcPct val="0"/>
          </a:spcAft>
          <a:buClrTx/>
          <a:buSzTx/>
          <a:buFontTx/>
          <a:buChar char="•"/>
          <a:tabLst/>
          <a:defRPr kumimoji="0" lang="en-US" sz="1300" b="0" i="0" u="none" strike="noStrike" cap="none" normalizeH="0" baseline="0" smtClean="0">
            <a:ln>
              <a:noFill/>
            </a:ln>
            <a:solidFill>
              <a:schemeClr val="tx1"/>
            </a:solidFill>
            <a:effectLst/>
            <a:latin typeface="Trebuchet MS" pitchFamily="34" charset="0"/>
            <a:cs typeface="Times New Roman"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IEP standard preso.pot  -  Compatibility Mode" id="{D9F6106A-3E29-4543-9BCA-55477479B777}" vid="{9C7DD70D-EBD0-43CE-AD1D-C73905EFC80E}"/>
    </a:ext>
  </a:extLst>
</a:theme>
</file>

<file path=ppt/theme/theme2.xml><?xml version="1.0" encoding="utf-8"?>
<a:theme xmlns:a="http://schemas.openxmlformats.org/drawingml/2006/main" name="Full Page Interior">
  <a:themeElements>
    <a:clrScheme name="World Bank">
      <a:dk1>
        <a:srgbClr val="002345"/>
      </a:dk1>
      <a:lt1>
        <a:sysClr val="window" lastClr="FFFFFF"/>
      </a:lt1>
      <a:dk2>
        <a:srgbClr val="000000"/>
      </a:dk2>
      <a:lt2>
        <a:srgbClr val="00ADE4"/>
      </a:lt2>
      <a:accent1>
        <a:srgbClr val="000000"/>
      </a:accent1>
      <a:accent2>
        <a:srgbClr val="7F7F7F"/>
      </a:accent2>
      <a:accent3>
        <a:srgbClr val="00ADE4"/>
      </a:accent3>
      <a:accent4>
        <a:srgbClr val="021F43"/>
      </a:accent4>
      <a:accent5>
        <a:srgbClr val="006450"/>
      </a:accent5>
      <a:accent6>
        <a:srgbClr val="F78D28"/>
      </a:accent6>
      <a:hlink>
        <a:srgbClr val="00AB51"/>
      </a:hlink>
      <a:folHlink>
        <a:srgbClr val="614776"/>
      </a:folHlink>
    </a:clrScheme>
    <a:fontScheme name="World Bank Arial">
      <a:majorFont>
        <a:latin typeface="Arial Bold"/>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115888" marR="0" indent="-115888" algn="l" defTabSz="914400" rtl="0" eaLnBrk="1" fontAlgn="base" latinLnBrk="0" hangingPunct="1">
          <a:lnSpc>
            <a:spcPct val="100000"/>
          </a:lnSpc>
          <a:spcBef>
            <a:spcPct val="50000"/>
          </a:spcBef>
          <a:spcAft>
            <a:spcPct val="0"/>
          </a:spcAft>
          <a:buClrTx/>
          <a:buSzTx/>
          <a:buFontTx/>
          <a:buChar char="•"/>
          <a:tabLst/>
          <a:defRPr kumimoji="0" lang="en-US" sz="1300" b="0" i="0" u="none" strike="noStrike" cap="none" normalizeH="0" baseline="0" smtClean="0">
            <a:ln>
              <a:noFill/>
            </a:ln>
            <a:solidFill>
              <a:schemeClr val="tx1"/>
            </a:solidFill>
            <a:effectLst/>
            <a:latin typeface="Trebuchet MS" pitchFamily="34" charset="0"/>
            <a:cs typeface="Times New Roman" pitchFamily="18"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115888" marR="0" indent="-115888" algn="l" defTabSz="914400" rtl="0" eaLnBrk="1" fontAlgn="base" latinLnBrk="0" hangingPunct="1">
          <a:lnSpc>
            <a:spcPct val="100000"/>
          </a:lnSpc>
          <a:spcBef>
            <a:spcPct val="50000"/>
          </a:spcBef>
          <a:spcAft>
            <a:spcPct val="0"/>
          </a:spcAft>
          <a:buClrTx/>
          <a:buSzTx/>
          <a:buFontTx/>
          <a:buChar char="•"/>
          <a:tabLst/>
          <a:defRPr kumimoji="0" lang="en-US" sz="1300" b="0" i="0" u="none" strike="noStrike" cap="none" normalizeH="0" baseline="0" smtClean="0">
            <a:ln>
              <a:noFill/>
            </a:ln>
            <a:solidFill>
              <a:schemeClr val="tx1"/>
            </a:solidFill>
            <a:effectLst/>
            <a:latin typeface="Trebuchet MS" pitchFamily="34" charset="0"/>
            <a:cs typeface="Times New Roman"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IEP standard preso.pot  -  Compatibility Mode" id="{D9F6106A-3E29-4543-9BCA-55477479B777}" vid="{4F10486E-EAFD-42EB-A5C1-5F48425E5E7B}"/>
    </a:ext>
  </a:extLst>
</a:theme>
</file>

<file path=ppt/theme/theme3.xml><?xml version="1.0" encoding="utf-8"?>
<a:theme xmlns:a="http://schemas.openxmlformats.org/drawingml/2006/main" name="1_Full Page Interior">
  <a:themeElements>
    <a:clrScheme name="World Bank">
      <a:dk1>
        <a:srgbClr val="002345"/>
      </a:dk1>
      <a:lt1>
        <a:sysClr val="window" lastClr="FFFFFF"/>
      </a:lt1>
      <a:dk2>
        <a:srgbClr val="000000"/>
      </a:dk2>
      <a:lt2>
        <a:srgbClr val="00ADE4"/>
      </a:lt2>
      <a:accent1>
        <a:srgbClr val="000000"/>
      </a:accent1>
      <a:accent2>
        <a:srgbClr val="7F7F7F"/>
      </a:accent2>
      <a:accent3>
        <a:srgbClr val="00ADE4"/>
      </a:accent3>
      <a:accent4>
        <a:srgbClr val="021F43"/>
      </a:accent4>
      <a:accent5>
        <a:srgbClr val="006450"/>
      </a:accent5>
      <a:accent6>
        <a:srgbClr val="F78D28"/>
      </a:accent6>
      <a:hlink>
        <a:srgbClr val="00AB51"/>
      </a:hlink>
      <a:folHlink>
        <a:srgbClr val="614776"/>
      </a:folHlink>
    </a:clrScheme>
    <a:fontScheme name="World Bank Arial">
      <a:majorFont>
        <a:latin typeface="Arial Bold"/>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115888" marR="0" indent="-115888" algn="l" defTabSz="914400" rtl="0" eaLnBrk="1" fontAlgn="base" latinLnBrk="0" hangingPunct="1">
          <a:lnSpc>
            <a:spcPct val="100000"/>
          </a:lnSpc>
          <a:spcBef>
            <a:spcPct val="50000"/>
          </a:spcBef>
          <a:spcAft>
            <a:spcPct val="0"/>
          </a:spcAft>
          <a:buClrTx/>
          <a:buSzTx/>
          <a:buFontTx/>
          <a:buChar char="•"/>
          <a:tabLst/>
          <a:defRPr kumimoji="0" lang="en-US" sz="1300" b="0" i="0" u="none" strike="noStrike" cap="none" normalizeH="0" baseline="0" smtClean="0">
            <a:ln>
              <a:noFill/>
            </a:ln>
            <a:solidFill>
              <a:schemeClr val="tx1"/>
            </a:solidFill>
            <a:effectLst/>
            <a:latin typeface="Trebuchet MS" pitchFamily="34" charset="0"/>
            <a:cs typeface="Times New Roman" pitchFamily="18"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115888" marR="0" indent="-115888" algn="l" defTabSz="914400" rtl="0" eaLnBrk="1" fontAlgn="base" latinLnBrk="0" hangingPunct="1">
          <a:lnSpc>
            <a:spcPct val="100000"/>
          </a:lnSpc>
          <a:spcBef>
            <a:spcPct val="50000"/>
          </a:spcBef>
          <a:spcAft>
            <a:spcPct val="0"/>
          </a:spcAft>
          <a:buClrTx/>
          <a:buSzTx/>
          <a:buFontTx/>
          <a:buChar char="•"/>
          <a:tabLst/>
          <a:defRPr kumimoji="0" lang="en-US" sz="1300" b="0" i="0" u="none" strike="noStrike" cap="none" normalizeH="0" baseline="0" smtClean="0">
            <a:ln>
              <a:noFill/>
            </a:ln>
            <a:solidFill>
              <a:schemeClr val="tx1"/>
            </a:solidFill>
            <a:effectLst/>
            <a:latin typeface="Trebuchet MS" pitchFamily="34" charset="0"/>
            <a:cs typeface="Times New Roman"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IEP standard preso.pot  -  Compatibility Mode" id="{D9F6106A-3E29-4543-9BCA-55477479B777}" vid="{4F10486E-EAFD-42EB-A5C1-5F48425E5E7B}"/>
    </a:ext>
  </a:extLst>
</a:theme>
</file>

<file path=ppt/theme/theme4.xml><?xml version="1.0" encoding="utf-8"?>
<a:theme xmlns:a="http://schemas.openxmlformats.org/drawingml/2006/main" name="Theme2">
  <a:themeElements>
    <a:clrScheme name="World Bank">
      <a:dk1>
        <a:srgbClr val="002345"/>
      </a:dk1>
      <a:lt1>
        <a:sysClr val="window" lastClr="FFFFFF"/>
      </a:lt1>
      <a:dk2>
        <a:srgbClr val="000000"/>
      </a:dk2>
      <a:lt2>
        <a:srgbClr val="00ADE4"/>
      </a:lt2>
      <a:accent1>
        <a:srgbClr val="000000"/>
      </a:accent1>
      <a:accent2>
        <a:srgbClr val="7F7F7F"/>
      </a:accent2>
      <a:accent3>
        <a:srgbClr val="00ADE4"/>
      </a:accent3>
      <a:accent4>
        <a:srgbClr val="021F43"/>
      </a:accent4>
      <a:accent5>
        <a:srgbClr val="006450"/>
      </a:accent5>
      <a:accent6>
        <a:srgbClr val="F78D28"/>
      </a:accent6>
      <a:hlink>
        <a:srgbClr val="00AB51"/>
      </a:hlink>
      <a:folHlink>
        <a:srgbClr val="614776"/>
      </a:folHlink>
    </a:clrScheme>
    <a:fontScheme name="World Bank Arial">
      <a:majorFont>
        <a:latin typeface="Arial Bold"/>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115888" marR="0" indent="-115888" algn="l" defTabSz="914400" rtl="0" eaLnBrk="1" fontAlgn="base" latinLnBrk="0" hangingPunct="1">
          <a:lnSpc>
            <a:spcPct val="100000"/>
          </a:lnSpc>
          <a:spcBef>
            <a:spcPct val="50000"/>
          </a:spcBef>
          <a:spcAft>
            <a:spcPct val="0"/>
          </a:spcAft>
          <a:buClrTx/>
          <a:buSzTx/>
          <a:buFontTx/>
          <a:buChar char="•"/>
          <a:tabLst/>
          <a:defRPr kumimoji="0" lang="en-US" sz="1300" b="0" i="0" u="none" strike="noStrike" cap="none" normalizeH="0" baseline="0" smtClean="0">
            <a:ln>
              <a:noFill/>
            </a:ln>
            <a:solidFill>
              <a:schemeClr val="tx1"/>
            </a:solidFill>
            <a:effectLst/>
            <a:latin typeface="Trebuchet MS" pitchFamily="34" charset="0"/>
            <a:cs typeface="Times New Roman" pitchFamily="18"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115888" marR="0" indent="-115888" algn="l" defTabSz="914400" rtl="0" eaLnBrk="1" fontAlgn="base" latinLnBrk="0" hangingPunct="1">
          <a:lnSpc>
            <a:spcPct val="100000"/>
          </a:lnSpc>
          <a:spcBef>
            <a:spcPct val="50000"/>
          </a:spcBef>
          <a:spcAft>
            <a:spcPct val="0"/>
          </a:spcAft>
          <a:buClrTx/>
          <a:buSzTx/>
          <a:buFontTx/>
          <a:buChar char="•"/>
          <a:tabLst/>
          <a:defRPr kumimoji="0" lang="en-US" sz="1300" b="0" i="0" u="none" strike="noStrike" cap="none" normalizeH="0" baseline="0" smtClean="0">
            <a:ln>
              <a:noFill/>
            </a:ln>
            <a:solidFill>
              <a:schemeClr val="tx1"/>
            </a:solidFill>
            <a:effectLst/>
            <a:latin typeface="Trebuchet MS" pitchFamily="34" charset="0"/>
            <a:cs typeface="Times New Roman" pitchFamily="18" charset="0"/>
          </a:defRPr>
        </a:defPPr>
      </a:lstStyle>
    </a:lnDef>
    <a:txDef>
      <a:spPr/>
      <a:bodyPr/>
      <a:lstStyle>
        <a:defPPr algn="l" eaLnBrk="1" hangingPunct="1">
          <a:defRPr sz="1100" dirty="0" smtClean="0">
            <a:solidFill>
              <a:srgbClr val="17375E"/>
            </a:solidFill>
            <a:latin typeface="Arial" panose="020B0604020202020204" pitchFamily="34" charset="0"/>
          </a:defRPr>
        </a:defPPr>
      </a:lstStyle>
    </a:tx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2" id="{BCAB9BDE-7FE8-4D2B-ACFF-03A4DC31FBFE}" vid="{823A246A-101B-4AE1-97AC-B8C69B619417}"/>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84A3277B7707A48B0E1B9AC835E8163" ma:contentTypeVersion="18" ma:contentTypeDescription="Create a new document." ma:contentTypeScope="" ma:versionID="ae49a56dc0781b8914ee762f845459a6">
  <xsd:schema xmlns:xsd="http://www.w3.org/2001/XMLSchema" xmlns:xs="http://www.w3.org/2001/XMLSchema" xmlns:p="http://schemas.microsoft.com/office/2006/metadata/properties" xmlns:ns3="aa3449fd-d373-417f-9c8d-cf261ce8b785" xmlns:ns4="eda4fd43-f936-4ced-9b4a-46c1ef7d5473" targetNamespace="http://schemas.microsoft.com/office/2006/metadata/properties" ma:root="true" ma:fieldsID="6c29f1cfd53c39e7da1a973743d47f50" ns3:_="" ns4:_="">
    <xsd:import namespace="aa3449fd-d373-417f-9c8d-cf261ce8b785"/>
    <xsd:import namespace="eda4fd43-f936-4ced-9b4a-46c1ef7d547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EventHashCode" minOccurs="0"/>
                <xsd:element ref="ns4:MediaServiceGenerationTime" minOccurs="0"/>
                <xsd:element ref="ns4:MediaServiceLocation" minOccurs="0"/>
                <xsd:element ref="ns4:MediaServiceAutoKeyPoints" minOccurs="0"/>
                <xsd:element ref="ns4:MediaServiceKeyPoints" minOccurs="0"/>
                <xsd:element ref="ns4:MediaLengthInSeconds" minOccurs="0"/>
                <xsd:element ref="ns4:_activity" minOccurs="0"/>
                <xsd:element ref="ns4:MediaServiceObjectDetectorVersions" minOccurs="0"/>
                <xsd:element ref="ns4:MediaServiceSystemTags"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3449fd-d373-417f-9c8d-cf261ce8b78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da4fd43-f936-4ced-9b4a-46c1ef7d5473"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MediaServiceAutoTags" ma:description=""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Location" ma:index="18" nillable="true" ma:displayName="MediaServic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MediaLengthInSeconds" ma:hidden="true"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eda4fd43-f936-4ced-9b4a-46c1ef7d5473" xsi:nil="true"/>
  </documentManagement>
</p:properties>
</file>

<file path=customXml/itemProps1.xml><?xml version="1.0" encoding="utf-8"?>
<ds:datastoreItem xmlns:ds="http://schemas.openxmlformats.org/officeDocument/2006/customXml" ds:itemID="{52E68CFA-1216-439F-823B-AACC1E0BCD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a3449fd-d373-417f-9c8d-cf261ce8b785"/>
    <ds:schemaRef ds:uri="eda4fd43-f936-4ced-9b4a-46c1ef7d547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03E63B4-5A2F-4942-B4FE-505573CFF0D4}">
  <ds:schemaRefs>
    <ds:schemaRef ds:uri="http://schemas.microsoft.com/sharepoint/v3/contenttype/forms"/>
  </ds:schemaRefs>
</ds:datastoreItem>
</file>

<file path=customXml/itemProps3.xml><?xml version="1.0" encoding="utf-8"?>
<ds:datastoreItem xmlns:ds="http://schemas.openxmlformats.org/officeDocument/2006/customXml" ds:itemID="{30B586D4-519D-4E60-9D1E-322131403872}">
  <ds:schemaRefs>
    <ds:schemaRef ds:uri="http://purl.org/dc/terms/"/>
    <ds:schemaRef ds:uri="http://purl.org/dc/dcmitype/"/>
    <ds:schemaRef ds:uri="http://schemas.microsoft.com/office/2006/documentManagement/types"/>
    <ds:schemaRef ds:uri="http://schemas.microsoft.com/office/infopath/2007/PartnerControls"/>
    <ds:schemaRef ds:uri="aa3449fd-d373-417f-9c8d-cf261ce8b785"/>
    <ds:schemaRef ds:uri="http://purl.org/dc/elements/1.1/"/>
    <ds:schemaRef ds:uri="http://schemas.microsoft.com/office/2006/metadata/properties"/>
    <ds:schemaRef ds:uri="http://www.w3.org/XML/1998/namespace"/>
    <ds:schemaRef ds:uri="http://schemas.openxmlformats.org/package/2006/metadata/core-properties"/>
    <ds:schemaRef ds:uri="eda4fd43-f936-4ced-9b4a-46c1ef7d5473"/>
  </ds:schemaRefs>
</ds:datastoreItem>
</file>

<file path=docProps/app.xml><?xml version="1.0" encoding="utf-8"?>
<Properties xmlns="http://schemas.openxmlformats.org/officeDocument/2006/extended-properties" xmlns:vt="http://schemas.openxmlformats.org/officeDocument/2006/docPropsVTypes">
  <TotalTime>26039</TotalTime>
  <Words>3229</Words>
  <Application>Microsoft Office PowerPoint</Application>
  <PresentationFormat>On-screen Show (4:3)</PresentationFormat>
  <Paragraphs>423</Paragraphs>
  <Slides>32</Slides>
  <Notes>32</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32</vt:i4>
      </vt:variant>
    </vt:vector>
  </HeadingPairs>
  <TitlesOfParts>
    <vt:vector size="48" baseType="lpstr">
      <vt:lpstr>Andes</vt:lpstr>
      <vt:lpstr>Andes ExtraLight</vt:lpstr>
      <vt:lpstr>Arial</vt:lpstr>
      <vt:lpstr>Arial Bold</vt:lpstr>
      <vt:lpstr>Calibri</vt:lpstr>
      <vt:lpstr>Cambria Math</vt:lpstr>
      <vt:lpstr>Consolas</vt:lpstr>
      <vt:lpstr>Courier New</vt:lpstr>
      <vt:lpstr>Helvetica Neue</vt:lpstr>
      <vt:lpstr>Times New Roman</vt:lpstr>
      <vt:lpstr>Trebuchet MS</vt:lpstr>
      <vt:lpstr>Wingdings</vt:lpstr>
      <vt:lpstr>WBG-Any_Logo</vt:lpstr>
      <vt:lpstr>Full Page Interior</vt:lpstr>
      <vt:lpstr>1_Full Page Interior</vt:lpstr>
      <vt:lpstr>Theme2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Nancy Bikondo-Omosa</dc:creator>
  <cp:lastModifiedBy>Giorgia Cecchinato</cp:lastModifiedBy>
  <cp:revision>56</cp:revision>
  <dcterms:created xsi:type="dcterms:W3CDTF">2021-02-18T16:05:50Z</dcterms:created>
  <dcterms:modified xsi:type="dcterms:W3CDTF">2025-01-09T16:04:20Z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0x010100884A3277B7707A48B0E1B9AC835E8163</vt:lpwstr>
  </property>
</Properties>
</file>